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65"/>
  </p:notesMasterIdLst>
  <p:sldIdLst>
    <p:sldId id="256" r:id="rId2"/>
    <p:sldId id="319" r:id="rId3"/>
    <p:sldId id="279" r:id="rId4"/>
    <p:sldId id="257" r:id="rId5"/>
    <p:sldId id="258" r:id="rId6"/>
    <p:sldId id="259" r:id="rId7"/>
    <p:sldId id="260" r:id="rId8"/>
    <p:sldId id="262" r:id="rId9"/>
    <p:sldId id="265" r:id="rId10"/>
    <p:sldId id="264" r:id="rId11"/>
    <p:sldId id="266" r:id="rId12"/>
    <p:sldId id="267" r:id="rId13"/>
    <p:sldId id="263" r:id="rId14"/>
    <p:sldId id="271" r:id="rId15"/>
    <p:sldId id="272" r:id="rId16"/>
    <p:sldId id="269" r:id="rId17"/>
    <p:sldId id="268" r:id="rId18"/>
    <p:sldId id="273" r:id="rId19"/>
    <p:sldId id="274" r:id="rId20"/>
    <p:sldId id="275" r:id="rId21"/>
    <p:sldId id="270" r:id="rId22"/>
    <p:sldId id="276" r:id="rId23"/>
    <p:sldId id="280" r:id="rId24"/>
    <p:sldId id="278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321" r:id="rId33"/>
    <p:sldId id="322" r:id="rId34"/>
    <p:sldId id="323" r:id="rId35"/>
    <p:sldId id="347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5" r:id="rId47"/>
    <p:sldId id="303" r:id="rId48"/>
    <p:sldId id="301" r:id="rId49"/>
    <p:sldId id="302" r:id="rId50"/>
    <p:sldId id="304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7" r:id="rId62"/>
    <p:sldId id="316" r:id="rId63"/>
    <p:sldId id="318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D848"/>
    <a:srgbClr val="DAA600"/>
    <a:srgbClr val="F2593A"/>
    <a:srgbClr val="4173E3"/>
    <a:srgbClr val="A27B00"/>
    <a:srgbClr val="74B230"/>
    <a:srgbClr val="EA5E1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DE8E21-C9F6-43C5-B719-B09BB4B48ABF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CF3D85-6345-44D1-950B-886AD014D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151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F3D85-6345-44D1-950B-886AD014D75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46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F3D85-6345-44D1-950B-886AD014D75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482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AD1BF-C5EC-46B2-8DA6-9610250A1DEF}" type="datetime1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8301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2B07F-7AC3-47F8-A310-BDB669891201}" type="datetime1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91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09448-EB43-47F4-96AC-A281C5CF9526}" type="datetime1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17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766" y="395289"/>
            <a:ext cx="10545418" cy="1112836"/>
          </a:xfrm>
        </p:spPr>
        <p:txBody>
          <a:bodyPr>
            <a:normAutofit/>
          </a:bodyPr>
          <a:lstStyle>
            <a:lvl1pPr>
              <a:defRPr sz="4800"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766" y="1685925"/>
            <a:ext cx="10545418" cy="4040191"/>
          </a:xfrm>
        </p:spPr>
        <p:txBody>
          <a:bodyPr/>
          <a:lstStyle>
            <a:lvl1pPr>
              <a:buClr>
                <a:schemeClr val="bg1"/>
              </a:buClr>
              <a:defRPr sz="2800">
                <a:solidFill>
                  <a:srgbClr val="74B230"/>
                </a:solidFill>
              </a:defRPr>
            </a:lvl1pPr>
            <a:lvl2pPr marL="702900" indent="-342900">
              <a:buClr>
                <a:schemeClr val="bg1"/>
              </a:buClr>
              <a:buFont typeface="Wingdings" panose="05000000000000000000" pitchFamily="2" charset="2"/>
              <a:buChar char="§"/>
              <a:defRPr sz="2400" i="0">
                <a:solidFill>
                  <a:schemeClr val="bg1">
                    <a:lumMod val="75000"/>
                  </a:schemeClr>
                </a:solidFill>
              </a:defRPr>
            </a:lvl2pPr>
            <a:lvl3pPr marL="1080000" indent="-3600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buClr>
                <a:schemeClr val="bg1"/>
              </a:buClr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60155-5F6E-4FB6-9A97-4CB1F57E47FB}" type="datetime1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kern="1200" spc="5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r>
              <a:rPr lang="en-US" dirty="0"/>
              <a:t>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58E440-80E3-4674-868F-16E3FD812262}"/>
              </a:ext>
            </a:extLst>
          </p:cNvPr>
          <p:cNvCxnSpPr/>
          <p:nvPr userDrawn="1"/>
        </p:nvCxnSpPr>
        <p:spPr>
          <a:xfrm>
            <a:off x="932873" y="1508125"/>
            <a:ext cx="5421745" cy="0"/>
          </a:xfrm>
          <a:prstGeom prst="line">
            <a:avLst/>
          </a:prstGeom>
          <a:ln w="31750" cmpd="dbl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940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92F48-769F-4A4C-BDAB-EA9AC8CC4ECF}" type="datetime1">
              <a:rPr lang="en-US" smtClean="0"/>
              <a:t>10/9/2022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25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B401D-A593-4F1F-8CCE-37A7E7485084}" type="datetime1">
              <a:rPr lang="en-US" smtClean="0"/>
              <a:t>10/9/2022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041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FC649-6810-40E1-BA6A-D4897751FB45}" type="datetime1">
              <a:rPr lang="en-US" smtClean="0"/>
              <a:t>10/9/2022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996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A2EBF-EBCB-4A8E-8549-DD1ABC779420}" type="datetime1">
              <a:rPr lang="en-US" smtClean="0"/>
              <a:t>10/9/2022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944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76DF4-8EE9-4F3A-91F6-33A813DBE3B0}" type="datetime1">
              <a:rPr lang="en-US" smtClean="0"/>
              <a:t>10/9/2022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61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C7C4A-151F-4333-853B-140F55DA9070}" type="datetime1">
              <a:rPr lang="en-US" smtClean="0"/>
              <a:t>10/9/2022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495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577D0-8A04-423F-AE0B-46A0614026A1}" type="datetime1">
              <a:rPr lang="en-US" smtClean="0"/>
              <a:t>10/9/2022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924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B07E6709-5F68-4BB1-89A4-03F0371C1BBD}" type="datetime1">
              <a:rPr lang="en-US" smtClean="0"/>
              <a:t>10/9/2022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66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74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rgbClr val="FFC000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Courier New" panose="02070309020205020404" pitchFamily="49" charset="0"/>
        <a:buChar char="o"/>
        <a:defRPr sz="2000" kern="1200" spc="50">
          <a:solidFill>
            <a:srgbClr val="FFFFFF"/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rgbClr val="FFFFFF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§"/>
        <a:defRPr sz="2000" kern="1200" spc="50">
          <a:solidFill>
            <a:srgbClr val="FFFFFF"/>
          </a:solidFill>
          <a:latin typeface="+mn-lt"/>
          <a:ea typeface="+mn-ea"/>
          <a:cs typeface="+mn-cs"/>
        </a:defRPr>
      </a:lvl3pPr>
      <a:lvl4pPr marL="1422900" indent="-3429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2000" b="0" i="1" kern="1200" spc="50" baseline="0">
          <a:solidFill>
            <a:srgbClr val="FFFFFF"/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cmu.edu/~./15281-f19/demos/csp_backtracking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cmu.edu/~./15281-f19/demos/csp_backtracking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cmu.edu/~./15281-f19/demos/csp_backtracking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0.png"/><Relationship Id="rId4" Type="http://schemas.openxmlformats.org/officeDocument/2006/relationships/image" Target="../media/image30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hyperlink" Target="https://www.cs.cmu.edu/~./15281-f19/demos/csp_backtracking/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cmu.edu/~./15281-f19/demos/csp_backtracking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0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49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7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4.png"/><Relationship Id="rId4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cmu.edu/~./15281-f19/demos/csp_backtracking/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2EC32AE-E4F8-4BC6-BEF2-B48BDD157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2BF67C-A4C0-4494-B40A-9D9560FDAC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09714" y="848689"/>
            <a:ext cx="3882286" cy="21384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C000"/>
                </a:solidFill>
              </a:rPr>
              <a:t>Constraint Satisfaction Problems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11C822-2379-4749-95C7-3CDA93294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2006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C1F395B-7BFA-4E65-B542-88C73A8860E7}"/>
              </a:ext>
            </a:extLst>
          </p:cNvPr>
          <p:cNvSpPr txBox="1"/>
          <p:nvPr/>
        </p:nvSpPr>
        <p:spPr>
          <a:xfrm>
            <a:off x="9204000" y="5860434"/>
            <a:ext cx="298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Plaban Kumar Bhowmick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737837F4-D9B4-4622-B21C-F220BF8CE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20" y="0"/>
            <a:ext cx="8878539" cy="6857997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31BF166-C4B8-459E-8347-D3B463827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1</a:t>
            </a:fld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F5F13BBC-679D-4D6D-B24C-CF2466EEFF6B}"/>
              </a:ext>
            </a:extLst>
          </p:cNvPr>
          <p:cNvSpPr txBox="1">
            <a:spLocks/>
          </p:cNvSpPr>
          <p:nvPr/>
        </p:nvSpPr>
        <p:spPr>
          <a:xfrm>
            <a:off x="8899905" y="3945771"/>
            <a:ext cx="2988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3"/>
              </a:buClr>
              <a:buFont typeface="Courier New" panose="02070309020205020404" pitchFamily="49" charset="0"/>
              <a:buNone/>
              <a:defRPr sz="2400" i="0" kern="1200" spc="5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None/>
              <a:defRPr sz="1800" kern="1200" spc="5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None/>
              <a:defRPr sz="1600" b="0" i="1" kern="1200" spc="5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None/>
              <a:defRPr sz="1600" kern="1200" spc="5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AIFA (AI61005) 2022 Autumn</a:t>
            </a:r>
          </a:p>
        </p:txBody>
      </p:sp>
    </p:spTree>
    <p:extLst>
      <p:ext uri="{BB962C8B-B14F-4D97-AF65-F5344CB8AC3E}">
        <p14:creationId xmlns:p14="http://schemas.microsoft.com/office/powerpoint/2010/main" val="1621936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5FC81-B94B-41E1-B33E-CE56EB72D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CSPs: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A35A3-3ADC-4B84-8A02-7F4A26A653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4766" y="1685925"/>
                <a:ext cx="10545418" cy="489185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CSPs Problem: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rgbClr val="FFC000"/>
                    </a:solidFill>
                  </a:rPr>
                  <a:t>State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n-US" dirty="0"/>
                  <a:t>set of variables, Domain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>
                    <a:solidFill>
                      <a:srgbClr val="FFC000"/>
                    </a:solidFill>
                  </a:rPr>
                  <a:t>Goal Test</a:t>
                </a:r>
                <a:r>
                  <a:rPr lang="en-US" dirty="0"/>
                  <a:t>: set of constraints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lvl="1"/>
                <a:r>
                  <a:rPr lang="en-US" dirty="0">
                    <a:solidFill>
                      <a:srgbClr val="FFC000"/>
                    </a:solidFill>
                  </a:rPr>
                  <a:t>Constraint Definition</a:t>
                </a:r>
              </a:p>
              <a:p>
                <a:pPr lvl="2"/>
                <a:r>
                  <a:rPr lang="en-US" dirty="0"/>
                  <a:t>A pair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𝑠𝑐𝑜𝑝𝑒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have domain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Constraints: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[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)]⟩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A35A3-3ADC-4B84-8A02-7F4A26A653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4766" y="1685925"/>
                <a:ext cx="10545418" cy="4891856"/>
              </a:xfrm>
              <a:blipFill>
                <a:blip r:embed="rId2"/>
                <a:stretch>
                  <a:fillRect l="-925" b="-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064C74-E285-4714-8555-6510463CC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87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6E451-2FFA-4C1F-A6BD-9C5831D2D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CSPs: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59FFE-0A81-4AE5-A737-45A385EF1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Solution</a:t>
            </a:r>
          </a:p>
          <a:p>
            <a:pPr lvl="1"/>
            <a:r>
              <a:rPr lang="en-US" dirty="0">
                <a:solidFill>
                  <a:srgbClr val="FFC000"/>
                </a:solidFill>
              </a:rPr>
              <a:t>Assignment</a:t>
            </a:r>
            <a:r>
              <a:rPr lang="en-US" dirty="0"/>
              <a:t>: Assigning values to some or all variables</a:t>
            </a:r>
          </a:p>
          <a:p>
            <a:pPr lvl="1"/>
            <a:r>
              <a:rPr lang="en-US" dirty="0">
                <a:solidFill>
                  <a:srgbClr val="FFC000"/>
                </a:solidFill>
              </a:rPr>
              <a:t>Consistent Assignment</a:t>
            </a:r>
            <a:r>
              <a:rPr lang="en-US" dirty="0"/>
              <a:t>: Does not violate any constraint</a:t>
            </a:r>
          </a:p>
          <a:p>
            <a:pPr lvl="1"/>
            <a:r>
              <a:rPr lang="en-US" dirty="0">
                <a:solidFill>
                  <a:srgbClr val="FFC000"/>
                </a:solidFill>
              </a:rPr>
              <a:t>Complete Assignment</a:t>
            </a:r>
            <a:r>
              <a:rPr lang="en-US" dirty="0"/>
              <a:t>: Every variable is assigned a value </a:t>
            </a:r>
          </a:p>
          <a:p>
            <a:pPr lvl="1"/>
            <a:r>
              <a:rPr lang="en-US" dirty="0">
                <a:solidFill>
                  <a:srgbClr val="FFC000"/>
                </a:solidFill>
              </a:rPr>
              <a:t>Solution</a:t>
            </a:r>
            <a:r>
              <a:rPr lang="en-US" dirty="0"/>
              <a:t>: Consistent and Complete Assignment</a:t>
            </a:r>
          </a:p>
          <a:p>
            <a:r>
              <a:rPr lang="en-US" dirty="0"/>
              <a:t>General purpose algorithms with more power than standard search 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DBBC4-D40D-44AB-B757-CF50C5148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77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84ADF-A5EF-4ECC-806B-EA01BE685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CSP Example: Sudoku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CF169-3130-4CD5-A160-4F21A473C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 descr="A picture containing text, crossword puzzle&#10;&#10;Description automatically generated">
            <a:extLst>
              <a:ext uri="{FF2B5EF4-FFF2-40B4-BE49-F238E27FC236}">
                <a16:creationId xmlns:a16="http://schemas.microsoft.com/office/drawing/2014/main" id="{1BFF76A8-7CAF-4191-9EEE-AABE4DC0B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63" y="2101183"/>
            <a:ext cx="3234936" cy="33163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744514-8341-482C-8D17-22CADC01C3B8}"/>
              </a:ext>
            </a:extLst>
          </p:cNvPr>
          <p:cNvSpPr txBox="1"/>
          <p:nvPr/>
        </p:nvSpPr>
        <p:spPr>
          <a:xfrm>
            <a:off x="5093108" y="2237605"/>
            <a:ext cx="124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Variables: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63425E-6310-4956-B219-6A6AE0472828}"/>
              </a:ext>
            </a:extLst>
          </p:cNvPr>
          <p:cNvSpPr txBox="1"/>
          <p:nvPr/>
        </p:nvSpPr>
        <p:spPr>
          <a:xfrm>
            <a:off x="5127521" y="3486049"/>
            <a:ext cx="124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Domain: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D9F52A-BD73-444D-AE18-0A651C22BFF9}"/>
              </a:ext>
            </a:extLst>
          </p:cNvPr>
          <p:cNvSpPr txBox="1"/>
          <p:nvPr/>
        </p:nvSpPr>
        <p:spPr>
          <a:xfrm>
            <a:off x="5158995" y="4728964"/>
            <a:ext cx="1428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Constraint:</a:t>
            </a:r>
          </a:p>
        </p:txBody>
      </p:sp>
    </p:spTree>
    <p:extLst>
      <p:ext uri="{BB962C8B-B14F-4D97-AF65-F5344CB8AC3E}">
        <p14:creationId xmlns:p14="http://schemas.microsoft.com/office/powerpoint/2010/main" val="369012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8D995-77DB-44C4-AE9B-1D4CA64A2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CSP Example: Map Coloring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4CA659-B904-407F-A950-607EF0C69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70083E-A84A-4569-A3E3-168CD7D7DF5E}"/>
              </a:ext>
            </a:extLst>
          </p:cNvPr>
          <p:cNvSpPr txBox="1"/>
          <p:nvPr/>
        </p:nvSpPr>
        <p:spPr>
          <a:xfrm>
            <a:off x="5437239" y="2129452"/>
            <a:ext cx="124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Variables: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7014CC-ECAB-4854-9520-8E97A01DA3C8}"/>
              </a:ext>
            </a:extLst>
          </p:cNvPr>
          <p:cNvSpPr txBox="1"/>
          <p:nvPr/>
        </p:nvSpPr>
        <p:spPr>
          <a:xfrm>
            <a:off x="5471652" y="2935445"/>
            <a:ext cx="124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Domain: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E4E461-7008-4229-B475-76DF5AE3C47C}"/>
              </a:ext>
            </a:extLst>
          </p:cNvPr>
          <p:cNvSpPr txBox="1"/>
          <p:nvPr/>
        </p:nvSpPr>
        <p:spPr>
          <a:xfrm>
            <a:off x="5503126" y="3706409"/>
            <a:ext cx="1428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Constraint: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F192D1-5991-4CAC-927A-301D00D82230}"/>
              </a:ext>
            </a:extLst>
          </p:cNvPr>
          <p:cNvSpPr txBox="1"/>
          <p:nvPr/>
        </p:nvSpPr>
        <p:spPr>
          <a:xfrm>
            <a:off x="5503125" y="4512402"/>
            <a:ext cx="1428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Solution: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A0FC996-1FB8-44E3-ABB3-5FE0DC603B03}"/>
              </a:ext>
            </a:extLst>
          </p:cNvPr>
          <p:cNvGrpSpPr/>
          <p:nvPr/>
        </p:nvGrpSpPr>
        <p:grpSpPr>
          <a:xfrm>
            <a:off x="854766" y="1833382"/>
            <a:ext cx="4178657" cy="3907044"/>
            <a:chOff x="854766" y="1833382"/>
            <a:chExt cx="4178657" cy="3907044"/>
          </a:xfrm>
        </p:grpSpPr>
        <p:pic>
          <p:nvPicPr>
            <p:cNvPr id="12" name="Picture 11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02B2E0C3-5F15-4B19-AEC2-55121CA5A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766" y="1833382"/>
              <a:ext cx="4178657" cy="390704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E1F5A50-9487-432D-A20A-F66B83176D48}"/>
                </a:ext>
              </a:extLst>
            </p:cNvPr>
            <p:cNvSpPr txBox="1"/>
            <p:nvPr/>
          </p:nvSpPr>
          <p:spPr>
            <a:xfrm>
              <a:off x="1366684" y="3429000"/>
              <a:ext cx="9242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Western Australia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627604-DA26-435D-9C8C-661FE73028C6}"/>
                </a:ext>
              </a:extLst>
            </p:cNvPr>
            <p:cNvSpPr txBox="1"/>
            <p:nvPr/>
          </p:nvSpPr>
          <p:spPr>
            <a:xfrm>
              <a:off x="2561304" y="2782979"/>
              <a:ext cx="9242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Northern Territory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D5075A8-2EFE-499D-83EF-169B23218460}"/>
                </a:ext>
              </a:extLst>
            </p:cNvPr>
            <p:cNvSpPr txBox="1"/>
            <p:nvPr/>
          </p:nvSpPr>
          <p:spPr>
            <a:xfrm>
              <a:off x="3493313" y="3146697"/>
              <a:ext cx="11289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Queensland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94C876-0697-46DC-AD04-3C772B454A32}"/>
                </a:ext>
              </a:extLst>
            </p:cNvPr>
            <p:cNvSpPr txBox="1"/>
            <p:nvPr/>
          </p:nvSpPr>
          <p:spPr>
            <a:xfrm>
              <a:off x="2775557" y="3710511"/>
              <a:ext cx="9242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South Australia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AF8918-7D6B-44A1-BC3F-231204A8BD4F}"/>
                </a:ext>
              </a:extLst>
            </p:cNvPr>
            <p:cNvSpPr txBox="1"/>
            <p:nvPr/>
          </p:nvSpPr>
          <p:spPr>
            <a:xfrm>
              <a:off x="3904490" y="4120395"/>
              <a:ext cx="9242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New South Wales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8A072B6-45EA-44E9-923D-93B9E26501FB}"/>
                </a:ext>
              </a:extLst>
            </p:cNvPr>
            <p:cNvSpPr txBox="1"/>
            <p:nvPr/>
          </p:nvSpPr>
          <p:spPr>
            <a:xfrm>
              <a:off x="3670062" y="4761816"/>
              <a:ext cx="11289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Victoria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9FA0BF-D5F4-4AFF-B7ED-FC4C4B739E0C}"/>
                </a:ext>
              </a:extLst>
            </p:cNvPr>
            <p:cNvSpPr txBox="1"/>
            <p:nvPr/>
          </p:nvSpPr>
          <p:spPr>
            <a:xfrm>
              <a:off x="3340013" y="5371796"/>
              <a:ext cx="11289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Tasmania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0A3DCEB-8DE8-4206-899B-4BB1D4901DA6}"/>
              </a:ext>
            </a:extLst>
          </p:cNvPr>
          <p:cNvGrpSpPr/>
          <p:nvPr/>
        </p:nvGrpSpPr>
        <p:grpSpPr>
          <a:xfrm>
            <a:off x="854765" y="1833382"/>
            <a:ext cx="4178657" cy="3907044"/>
            <a:chOff x="7004477" y="1652411"/>
            <a:chExt cx="4178657" cy="3907044"/>
          </a:xfrm>
        </p:grpSpPr>
        <p:pic>
          <p:nvPicPr>
            <p:cNvPr id="21" name="Picture 20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85A4CA1D-3C5E-4997-B53E-6891C62D7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4477" y="1652411"/>
              <a:ext cx="4178657" cy="3907044"/>
            </a:xfrm>
            <a:prstGeom prst="rect">
              <a:avLst/>
            </a:prstGeom>
          </p:spPr>
        </p:pic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0AB5681-42DE-4D10-A025-1CBBE25CA8A0}"/>
                </a:ext>
              </a:extLst>
            </p:cNvPr>
            <p:cNvSpPr/>
            <p:nvPr/>
          </p:nvSpPr>
          <p:spPr>
            <a:xfrm>
              <a:off x="7157592" y="2192568"/>
              <a:ext cx="1484963" cy="2300774"/>
            </a:xfrm>
            <a:custGeom>
              <a:avLst/>
              <a:gdLst>
                <a:gd name="connsiteX0" fmla="*/ 1307982 w 1484963"/>
                <a:gd name="connsiteY0" fmla="*/ 29522 h 2300774"/>
                <a:gd name="connsiteX1" fmla="*/ 1337479 w 1484963"/>
                <a:gd name="connsiteY1" fmla="*/ 78684 h 2300774"/>
                <a:gd name="connsiteX2" fmla="*/ 1366976 w 1484963"/>
                <a:gd name="connsiteY2" fmla="*/ 98348 h 2300774"/>
                <a:gd name="connsiteX3" fmla="*/ 1386640 w 1484963"/>
                <a:gd name="connsiteY3" fmla="*/ 127845 h 2300774"/>
                <a:gd name="connsiteX4" fmla="*/ 1416137 w 1484963"/>
                <a:gd name="connsiteY4" fmla="*/ 255664 h 2300774"/>
                <a:gd name="connsiteX5" fmla="*/ 1425969 w 1484963"/>
                <a:gd name="connsiteY5" fmla="*/ 422813 h 2300774"/>
                <a:gd name="connsiteX6" fmla="*/ 1435802 w 1484963"/>
                <a:gd name="connsiteY6" fmla="*/ 462142 h 2300774"/>
                <a:gd name="connsiteX7" fmla="*/ 1455466 w 1484963"/>
                <a:gd name="connsiteY7" fmla="*/ 816103 h 2300774"/>
                <a:gd name="connsiteX8" fmla="*/ 1475131 w 1484963"/>
                <a:gd name="connsiteY8" fmla="*/ 1337213 h 2300774"/>
                <a:gd name="connsiteX9" fmla="*/ 1484963 w 1484963"/>
                <a:gd name="connsiteY9" fmla="*/ 1386374 h 2300774"/>
                <a:gd name="connsiteX10" fmla="*/ 1475131 w 1484963"/>
                <a:gd name="connsiteY10" fmla="*/ 1671509 h 2300774"/>
                <a:gd name="connsiteX11" fmla="*/ 1445634 w 1484963"/>
                <a:gd name="connsiteY11" fmla="*/ 1799329 h 2300774"/>
                <a:gd name="connsiteX12" fmla="*/ 1435802 w 1484963"/>
                <a:gd name="connsiteY12" fmla="*/ 1848490 h 2300774"/>
                <a:gd name="connsiteX13" fmla="*/ 1406305 w 1484963"/>
                <a:gd name="connsiteY13" fmla="*/ 1858322 h 2300774"/>
                <a:gd name="connsiteX14" fmla="*/ 1376808 w 1484963"/>
                <a:gd name="connsiteY14" fmla="*/ 1897651 h 2300774"/>
                <a:gd name="connsiteX15" fmla="*/ 1347311 w 1484963"/>
                <a:gd name="connsiteY15" fmla="*/ 1907484 h 2300774"/>
                <a:gd name="connsiteX16" fmla="*/ 1278485 w 1484963"/>
                <a:gd name="connsiteY16" fmla="*/ 1936980 h 2300774"/>
                <a:gd name="connsiteX17" fmla="*/ 1170331 w 1484963"/>
                <a:gd name="connsiteY17" fmla="*/ 1966477 h 2300774"/>
                <a:gd name="connsiteX18" fmla="*/ 1140834 w 1484963"/>
                <a:gd name="connsiteY18" fmla="*/ 1976309 h 2300774"/>
                <a:gd name="connsiteX19" fmla="*/ 1101505 w 1484963"/>
                <a:gd name="connsiteY19" fmla="*/ 1986142 h 2300774"/>
                <a:gd name="connsiteX20" fmla="*/ 1072008 w 1484963"/>
                <a:gd name="connsiteY20" fmla="*/ 2005806 h 2300774"/>
                <a:gd name="connsiteX21" fmla="*/ 1062176 w 1484963"/>
                <a:gd name="connsiteY21" fmla="*/ 2035303 h 2300774"/>
                <a:gd name="connsiteX22" fmla="*/ 1022847 w 1484963"/>
                <a:gd name="connsiteY22" fmla="*/ 2054967 h 2300774"/>
                <a:gd name="connsiteX23" fmla="*/ 1003182 w 1484963"/>
                <a:gd name="connsiteY23" fmla="*/ 2084464 h 2300774"/>
                <a:gd name="connsiteX24" fmla="*/ 993350 w 1484963"/>
                <a:gd name="connsiteY24" fmla="*/ 2113961 h 2300774"/>
                <a:gd name="connsiteX25" fmla="*/ 963853 w 1484963"/>
                <a:gd name="connsiteY25" fmla="*/ 2123793 h 2300774"/>
                <a:gd name="connsiteX26" fmla="*/ 806537 w 1484963"/>
                <a:gd name="connsiteY26" fmla="*/ 2133626 h 2300774"/>
                <a:gd name="connsiteX27" fmla="*/ 777040 w 1484963"/>
                <a:gd name="connsiteY27" fmla="*/ 2153290 h 2300774"/>
                <a:gd name="connsiteX28" fmla="*/ 747543 w 1484963"/>
                <a:gd name="connsiteY28" fmla="*/ 2163122 h 2300774"/>
                <a:gd name="connsiteX29" fmla="*/ 619724 w 1484963"/>
                <a:gd name="connsiteY29" fmla="*/ 2182787 h 2300774"/>
                <a:gd name="connsiteX30" fmla="*/ 580395 w 1484963"/>
                <a:gd name="connsiteY30" fmla="*/ 2222116 h 2300774"/>
                <a:gd name="connsiteX31" fmla="*/ 531234 w 1484963"/>
                <a:gd name="connsiteY31" fmla="*/ 2251613 h 2300774"/>
                <a:gd name="connsiteX32" fmla="*/ 462408 w 1484963"/>
                <a:gd name="connsiteY32" fmla="*/ 2290942 h 2300774"/>
                <a:gd name="connsiteX33" fmla="*/ 423079 w 1484963"/>
                <a:gd name="connsiteY33" fmla="*/ 2300774 h 2300774"/>
                <a:gd name="connsiteX34" fmla="*/ 364085 w 1484963"/>
                <a:gd name="connsiteY34" fmla="*/ 2271277 h 2300774"/>
                <a:gd name="connsiteX35" fmla="*/ 354253 w 1484963"/>
                <a:gd name="connsiteY35" fmla="*/ 2015638 h 2300774"/>
                <a:gd name="connsiteX36" fmla="*/ 344421 w 1484963"/>
                <a:gd name="connsiteY36" fmla="*/ 1976309 h 2300774"/>
                <a:gd name="connsiteX37" fmla="*/ 314924 w 1484963"/>
                <a:gd name="connsiteY37" fmla="*/ 1946813 h 2300774"/>
                <a:gd name="connsiteX38" fmla="*/ 295260 w 1484963"/>
                <a:gd name="connsiteY38" fmla="*/ 1907484 h 2300774"/>
                <a:gd name="connsiteX39" fmla="*/ 246098 w 1484963"/>
                <a:gd name="connsiteY39" fmla="*/ 1848490 h 2300774"/>
                <a:gd name="connsiteX40" fmla="*/ 206769 w 1484963"/>
                <a:gd name="connsiteY40" fmla="*/ 1740335 h 2300774"/>
                <a:gd name="connsiteX41" fmla="*/ 147776 w 1484963"/>
                <a:gd name="connsiteY41" fmla="*/ 1651845 h 2300774"/>
                <a:gd name="connsiteX42" fmla="*/ 118279 w 1484963"/>
                <a:gd name="connsiteY42" fmla="*/ 1524026 h 2300774"/>
                <a:gd name="connsiteX43" fmla="*/ 78950 w 1484963"/>
                <a:gd name="connsiteY43" fmla="*/ 1337213 h 2300774"/>
                <a:gd name="connsiteX44" fmla="*/ 49453 w 1484963"/>
                <a:gd name="connsiteY44" fmla="*/ 1307716 h 2300774"/>
                <a:gd name="connsiteX45" fmla="*/ 10124 w 1484963"/>
                <a:gd name="connsiteY45" fmla="*/ 1209393 h 2300774"/>
                <a:gd name="connsiteX46" fmla="*/ 292 w 1484963"/>
                <a:gd name="connsiteY46" fmla="*/ 1120903 h 2300774"/>
                <a:gd name="connsiteX47" fmla="*/ 19956 w 1484963"/>
                <a:gd name="connsiteY47" fmla="*/ 1061909 h 2300774"/>
                <a:gd name="connsiteX48" fmla="*/ 59285 w 1484963"/>
                <a:gd name="connsiteY48" fmla="*/ 1002916 h 2300774"/>
                <a:gd name="connsiteX49" fmla="*/ 78950 w 1484963"/>
                <a:gd name="connsiteY49" fmla="*/ 973419 h 2300774"/>
                <a:gd name="connsiteX50" fmla="*/ 167440 w 1484963"/>
                <a:gd name="connsiteY50" fmla="*/ 924258 h 2300774"/>
                <a:gd name="connsiteX51" fmla="*/ 187105 w 1484963"/>
                <a:gd name="connsiteY51" fmla="*/ 884929 h 2300774"/>
                <a:gd name="connsiteX52" fmla="*/ 265763 w 1484963"/>
                <a:gd name="connsiteY52" fmla="*/ 816103 h 2300774"/>
                <a:gd name="connsiteX53" fmla="*/ 383750 w 1484963"/>
                <a:gd name="connsiteY53" fmla="*/ 796438 h 2300774"/>
                <a:gd name="connsiteX54" fmla="*/ 491905 w 1484963"/>
                <a:gd name="connsiteY54" fmla="*/ 747277 h 2300774"/>
                <a:gd name="connsiteX55" fmla="*/ 550898 w 1484963"/>
                <a:gd name="connsiteY55" fmla="*/ 727613 h 2300774"/>
                <a:gd name="connsiteX56" fmla="*/ 580395 w 1484963"/>
                <a:gd name="connsiteY56" fmla="*/ 717780 h 2300774"/>
                <a:gd name="connsiteX57" fmla="*/ 609892 w 1484963"/>
                <a:gd name="connsiteY57" fmla="*/ 678451 h 2300774"/>
                <a:gd name="connsiteX58" fmla="*/ 639389 w 1484963"/>
                <a:gd name="connsiteY58" fmla="*/ 658787 h 2300774"/>
                <a:gd name="connsiteX59" fmla="*/ 649221 w 1484963"/>
                <a:gd name="connsiteY59" fmla="*/ 629290 h 2300774"/>
                <a:gd name="connsiteX60" fmla="*/ 698382 w 1484963"/>
                <a:gd name="connsiteY60" fmla="*/ 580129 h 2300774"/>
                <a:gd name="connsiteX61" fmla="*/ 737711 w 1484963"/>
                <a:gd name="connsiteY61" fmla="*/ 570297 h 2300774"/>
                <a:gd name="connsiteX62" fmla="*/ 796705 w 1484963"/>
                <a:gd name="connsiteY62" fmla="*/ 481806 h 2300774"/>
                <a:gd name="connsiteX63" fmla="*/ 806537 w 1484963"/>
                <a:gd name="connsiteY63" fmla="*/ 383484 h 2300774"/>
                <a:gd name="connsiteX64" fmla="*/ 944189 w 1484963"/>
                <a:gd name="connsiteY64" fmla="*/ 373651 h 2300774"/>
                <a:gd name="connsiteX65" fmla="*/ 973685 w 1484963"/>
                <a:gd name="connsiteY65" fmla="*/ 353987 h 2300774"/>
                <a:gd name="connsiteX66" fmla="*/ 983518 w 1484963"/>
                <a:gd name="connsiteY66" fmla="*/ 304826 h 2300774"/>
                <a:gd name="connsiteX67" fmla="*/ 1003182 w 1484963"/>
                <a:gd name="connsiteY67" fmla="*/ 265497 h 2300774"/>
                <a:gd name="connsiteX68" fmla="*/ 1072008 w 1484963"/>
                <a:gd name="connsiteY68" fmla="*/ 186838 h 2300774"/>
                <a:gd name="connsiteX69" fmla="*/ 1091673 w 1484963"/>
                <a:gd name="connsiteY69" fmla="*/ 157342 h 2300774"/>
                <a:gd name="connsiteX70" fmla="*/ 1121169 w 1484963"/>
                <a:gd name="connsiteY70" fmla="*/ 147509 h 2300774"/>
                <a:gd name="connsiteX71" fmla="*/ 1150666 w 1484963"/>
                <a:gd name="connsiteY71" fmla="*/ 127845 h 2300774"/>
                <a:gd name="connsiteX72" fmla="*/ 1180163 w 1484963"/>
                <a:gd name="connsiteY72" fmla="*/ 88516 h 2300774"/>
                <a:gd name="connsiteX73" fmla="*/ 1209660 w 1484963"/>
                <a:gd name="connsiteY73" fmla="*/ 29522 h 2300774"/>
                <a:gd name="connsiteX74" fmla="*/ 1288318 w 1484963"/>
                <a:gd name="connsiteY74" fmla="*/ 26 h 2300774"/>
                <a:gd name="connsiteX75" fmla="*/ 1307982 w 1484963"/>
                <a:gd name="connsiteY75" fmla="*/ 29522 h 2300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484963" h="2300774">
                  <a:moveTo>
                    <a:pt x="1307982" y="29522"/>
                  </a:moveTo>
                  <a:cubicBezTo>
                    <a:pt x="1316176" y="42632"/>
                    <a:pt x="1325042" y="64174"/>
                    <a:pt x="1337479" y="78684"/>
                  </a:cubicBezTo>
                  <a:cubicBezTo>
                    <a:pt x="1345169" y="87656"/>
                    <a:pt x="1358620" y="89992"/>
                    <a:pt x="1366976" y="98348"/>
                  </a:cubicBezTo>
                  <a:cubicBezTo>
                    <a:pt x="1375332" y="106704"/>
                    <a:pt x="1380085" y="118013"/>
                    <a:pt x="1386640" y="127845"/>
                  </a:cubicBezTo>
                  <a:cubicBezTo>
                    <a:pt x="1410358" y="222716"/>
                    <a:pt x="1401005" y="180002"/>
                    <a:pt x="1416137" y="255664"/>
                  </a:cubicBezTo>
                  <a:cubicBezTo>
                    <a:pt x="1419414" y="311380"/>
                    <a:pt x="1420677" y="367252"/>
                    <a:pt x="1425969" y="422813"/>
                  </a:cubicBezTo>
                  <a:cubicBezTo>
                    <a:pt x="1427250" y="436265"/>
                    <a:pt x="1435052" y="448650"/>
                    <a:pt x="1435802" y="462142"/>
                  </a:cubicBezTo>
                  <a:cubicBezTo>
                    <a:pt x="1456311" y="831303"/>
                    <a:pt x="1418865" y="669695"/>
                    <a:pt x="1455466" y="816103"/>
                  </a:cubicBezTo>
                  <a:cubicBezTo>
                    <a:pt x="1462021" y="989806"/>
                    <a:pt x="1466152" y="1163618"/>
                    <a:pt x="1475131" y="1337213"/>
                  </a:cubicBezTo>
                  <a:cubicBezTo>
                    <a:pt x="1475994" y="1353902"/>
                    <a:pt x="1484963" y="1369662"/>
                    <a:pt x="1484963" y="1386374"/>
                  </a:cubicBezTo>
                  <a:cubicBezTo>
                    <a:pt x="1484963" y="1481475"/>
                    <a:pt x="1480716" y="1576572"/>
                    <a:pt x="1475131" y="1671509"/>
                  </a:cubicBezTo>
                  <a:cubicBezTo>
                    <a:pt x="1473949" y="1691603"/>
                    <a:pt x="1446789" y="1794325"/>
                    <a:pt x="1445634" y="1799329"/>
                  </a:cubicBezTo>
                  <a:cubicBezTo>
                    <a:pt x="1441876" y="1815613"/>
                    <a:pt x="1445072" y="1834585"/>
                    <a:pt x="1435802" y="1848490"/>
                  </a:cubicBezTo>
                  <a:cubicBezTo>
                    <a:pt x="1430053" y="1857113"/>
                    <a:pt x="1416137" y="1855045"/>
                    <a:pt x="1406305" y="1858322"/>
                  </a:cubicBezTo>
                  <a:cubicBezTo>
                    <a:pt x="1396473" y="1871432"/>
                    <a:pt x="1389397" y="1887160"/>
                    <a:pt x="1376808" y="1897651"/>
                  </a:cubicBezTo>
                  <a:cubicBezTo>
                    <a:pt x="1368846" y="1904286"/>
                    <a:pt x="1356934" y="1903635"/>
                    <a:pt x="1347311" y="1907484"/>
                  </a:cubicBezTo>
                  <a:cubicBezTo>
                    <a:pt x="1324136" y="1916754"/>
                    <a:pt x="1301781" y="1928020"/>
                    <a:pt x="1278485" y="1936980"/>
                  </a:cubicBezTo>
                  <a:cubicBezTo>
                    <a:pt x="1200133" y="1967115"/>
                    <a:pt x="1242643" y="1948399"/>
                    <a:pt x="1170331" y="1966477"/>
                  </a:cubicBezTo>
                  <a:cubicBezTo>
                    <a:pt x="1160276" y="1968991"/>
                    <a:pt x="1150799" y="1973462"/>
                    <a:pt x="1140834" y="1976309"/>
                  </a:cubicBezTo>
                  <a:cubicBezTo>
                    <a:pt x="1127841" y="1980021"/>
                    <a:pt x="1114615" y="1982864"/>
                    <a:pt x="1101505" y="1986142"/>
                  </a:cubicBezTo>
                  <a:cubicBezTo>
                    <a:pt x="1091673" y="1992697"/>
                    <a:pt x="1079390" y="1996579"/>
                    <a:pt x="1072008" y="2005806"/>
                  </a:cubicBezTo>
                  <a:cubicBezTo>
                    <a:pt x="1065534" y="2013899"/>
                    <a:pt x="1069505" y="2027974"/>
                    <a:pt x="1062176" y="2035303"/>
                  </a:cubicBezTo>
                  <a:cubicBezTo>
                    <a:pt x="1051812" y="2045667"/>
                    <a:pt x="1035957" y="2048412"/>
                    <a:pt x="1022847" y="2054967"/>
                  </a:cubicBezTo>
                  <a:cubicBezTo>
                    <a:pt x="1016292" y="2064799"/>
                    <a:pt x="1008467" y="2073895"/>
                    <a:pt x="1003182" y="2084464"/>
                  </a:cubicBezTo>
                  <a:cubicBezTo>
                    <a:pt x="998547" y="2093734"/>
                    <a:pt x="1000679" y="2106632"/>
                    <a:pt x="993350" y="2113961"/>
                  </a:cubicBezTo>
                  <a:cubicBezTo>
                    <a:pt x="986021" y="2121290"/>
                    <a:pt x="974160" y="2122708"/>
                    <a:pt x="963853" y="2123793"/>
                  </a:cubicBezTo>
                  <a:cubicBezTo>
                    <a:pt x="911601" y="2129293"/>
                    <a:pt x="858976" y="2130348"/>
                    <a:pt x="806537" y="2133626"/>
                  </a:cubicBezTo>
                  <a:cubicBezTo>
                    <a:pt x="796705" y="2140181"/>
                    <a:pt x="787609" y="2148005"/>
                    <a:pt x="777040" y="2153290"/>
                  </a:cubicBezTo>
                  <a:cubicBezTo>
                    <a:pt x="767770" y="2157925"/>
                    <a:pt x="757598" y="2160608"/>
                    <a:pt x="747543" y="2163122"/>
                  </a:cubicBezTo>
                  <a:cubicBezTo>
                    <a:pt x="702492" y="2174385"/>
                    <a:pt x="667498" y="2176815"/>
                    <a:pt x="619724" y="2182787"/>
                  </a:cubicBezTo>
                  <a:cubicBezTo>
                    <a:pt x="606614" y="2195897"/>
                    <a:pt x="595029" y="2210734"/>
                    <a:pt x="580395" y="2222116"/>
                  </a:cubicBezTo>
                  <a:cubicBezTo>
                    <a:pt x="565310" y="2233849"/>
                    <a:pt x="547440" y="2241485"/>
                    <a:pt x="531234" y="2251613"/>
                  </a:cubicBezTo>
                  <a:cubicBezTo>
                    <a:pt x="502712" y="2269439"/>
                    <a:pt x="495970" y="2278356"/>
                    <a:pt x="462408" y="2290942"/>
                  </a:cubicBezTo>
                  <a:cubicBezTo>
                    <a:pt x="449755" y="2295687"/>
                    <a:pt x="436189" y="2297497"/>
                    <a:pt x="423079" y="2300774"/>
                  </a:cubicBezTo>
                  <a:cubicBezTo>
                    <a:pt x="403414" y="2290942"/>
                    <a:pt x="369244" y="2292649"/>
                    <a:pt x="364085" y="2271277"/>
                  </a:cubicBezTo>
                  <a:cubicBezTo>
                    <a:pt x="344076" y="2188382"/>
                    <a:pt x="359925" y="2100725"/>
                    <a:pt x="354253" y="2015638"/>
                  </a:cubicBezTo>
                  <a:cubicBezTo>
                    <a:pt x="353354" y="2002155"/>
                    <a:pt x="351125" y="1988042"/>
                    <a:pt x="344421" y="1976309"/>
                  </a:cubicBezTo>
                  <a:cubicBezTo>
                    <a:pt x="337522" y="1964236"/>
                    <a:pt x="324756" y="1956645"/>
                    <a:pt x="314924" y="1946813"/>
                  </a:cubicBezTo>
                  <a:cubicBezTo>
                    <a:pt x="308369" y="1933703"/>
                    <a:pt x="303779" y="1919411"/>
                    <a:pt x="295260" y="1907484"/>
                  </a:cubicBezTo>
                  <a:cubicBezTo>
                    <a:pt x="259019" y="1856746"/>
                    <a:pt x="272106" y="1900507"/>
                    <a:pt x="246098" y="1848490"/>
                  </a:cubicBezTo>
                  <a:cubicBezTo>
                    <a:pt x="201173" y="1758639"/>
                    <a:pt x="252642" y="1841257"/>
                    <a:pt x="206769" y="1740335"/>
                  </a:cubicBezTo>
                  <a:cubicBezTo>
                    <a:pt x="192180" y="1708239"/>
                    <a:pt x="168727" y="1679779"/>
                    <a:pt x="147776" y="1651845"/>
                  </a:cubicBezTo>
                  <a:cubicBezTo>
                    <a:pt x="142411" y="1630386"/>
                    <a:pt x="122063" y="1554295"/>
                    <a:pt x="118279" y="1524026"/>
                  </a:cubicBezTo>
                  <a:cubicBezTo>
                    <a:pt x="110757" y="1463850"/>
                    <a:pt x="117077" y="1390591"/>
                    <a:pt x="78950" y="1337213"/>
                  </a:cubicBezTo>
                  <a:cubicBezTo>
                    <a:pt x="70868" y="1325898"/>
                    <a:pt x="59285" y="1317548"/>
                    <a:pt x="49453" y="1307716"/>
                  </a:cubicBezTo>
                  <a:cubicBezTo>
                    <a:pt x="25154" y="1234817"/>
                    <a:pt x="39059" y="1267262"/>
                    <a:pt x="10124" y="1209393"/>
                  </a:cubicBezTo>
                  <a:cubicBezTo>
                    <a:pt x="6847" y="1179896"/>
                    <a:pt x="-1682" y="1150515"/>
                    <a:pt x="292" y="1120903"/>
                  </a:cubicBezTo>
                  <a:cubicBezTo>
                    <a:pt x="1671" y="1100221"/>
                    <a:pt x="10686" y="1080449"/>
                    <a:pt x="19956" y="1061909"/>
                  </a:cubicBezTo>
                  <a:cubicBezTo>
                    <a:pt x="30525" y="1040770"/>
                    <a:pt x="46175" y="1022580"/>
                    <a:pt x="59285" y="1002916"/>
                  </a:cubicBezTo>
                  <a:cubicBezTo>
                    <a:pt x="65840" y="993084"/>
                    <a:pt x="68817" y="979499"/>
                    <a:pt x="78950" y="973419"/>
                  </a:cubicBezTo>
                  <a:cubicBezTo>
                    <a:pt x="140679" y="936381"/>
                    <a:pt x="111018" y="952468"/>
                    <a:pt x="167440" y="924258"/>
                  </a:cubicBezTo>
                  <a:cubicBezTo>
                    <a:pt x="173995" y="911148"/>
                    <a:pt x="178311" y="896655"/>
                    <a:pt x="187105" y="884929"/>
                  </a:cubicBezTo>
                  <a:cubicBezTo>
                    <a:pt x="199272" y="868707"/>
                    <a:pt x="245852" y="826058"/>
                    <a:pt x="265763" y="816103"/>
                  </a:cubicBezTo>
                  <a:cubicBezTo>
                    <a:pt x="287415" y="805277"/>
                    <a:pt x="376374" y="797360"/>
                    <a:pt x="383750" y="796438"/>
                  </a:cubicBezTo>
                  <a:cubicBezTo>
                    <a:pt x="547992" y="741692"/>
                    <a:pt x="344647" y="814212"/>
                    <a:pt x="491905" y="747277"/>
                  </a:cubicBezTo>
                  <a:cubicBezTo>
                    <a:pt x="510775" y="738700"/>
                    <a:pt x="531234" y="734168"/>
                    <a:pt x="550898" y="727613"/>
                  </a:cubicBezTo>
                  <a:lnTo>
                    <a:pt x="580395" y="717780"/>
                  </a:lnTo>
                  <a:cubicBezTo>
                    <a:pt x="590227" y="704670"/>
                    <a:pt x="598304" y="690038"/>
                    <a:pt x="609892" y="678451"/>
                  </a:cubicBezTo>
                  <a:cubicBezTo>
                    <a:pt x="618248" y="670095"/>
                    <a:pt x="632007" y="668014"/>
                    <a:pt x="639389" y="658787"/>
                  </a:cubicBezTo>
                  <a:cubicBezTo>
                    <a:pt x="645863" y="650694"/>
                    <a:pt x="644586" y="638560"/>
                    <a:pt x="649221" y="629290"/>
                  </a:cubicBezTo>
                  <a:cubicBezTo>
                    <a:pt x="661139" y="605453"/>
                    <a:pt x="673353" y="590855"/>
                    <a:pt x="698382" y="580129"/>
                  </a:cubicBezTo>
                  <a:cubicBezTo>
                    <a:pt x="710803" y="574806"/>
                    <a:pt x="724601" y="573574"/>
                    <a:pt x="737711" y="570297"/>
                  </a:cubicBezTo>
                  <a:cubicBezTo>
                    <a:pt x="750636" y="553064"/>
                    <a:pt x="791474" y="501422"/>
                    <a:pt x="796705" y="481806"/>
                  </a:cubicBezTo>
                  <a:cubicBezTo>
                    <a:pt x="805192" y="449981"/>
                    <a:pt x="779976" y="402962"/>
                    <a:pt x="806537" y="383484"/>
                  </a:cubicBezTo>
                  <a:cubicBezTo>
                    <a:pt x="843632" y="356281"/>
                    <a:pt x="898305" y="376929"/>
                    <a:pt x="944189" y="373651"/>
                  </a:cubicBezTo>
                  <a:cubicBezTo>
                    <a:pt x="954021" y="367096"/>
                    <a:pt x="967822" y="364247"/>
                    <a:pt x="973685" y="353987"/>
                  </a:cubicBezTo>
                  <a:cubicBezTo>
                    <a:pt x="981976" y="339477"/>
                    <a:pt x="978233" y="320680"/>
                    <a:pt x="983518" y="304826"/>
                  </a:cubicBezTo>
                  <a:cubicBezTo>
                    <a:pt x="988153" y="290921"/>
                    <a:pt x="995414" y="277926"/>
                    <a:pt x="1003182" y="265497"/>
                  </a:cubicBezTo>
                  <a:cubicBezTo>
                    <a:pt x="1036113" y="212806"/>
                    <a:pt x="1029791" y="236090"/>
                    <a:pt x="1072008" y="186838"/>
                  </a:cubicBezTo>
                  <a:cubicBezTo>
                    <a:pt x="1079698" y="177866"/>
                    <a:pt x="1082446" y="164724"/>
                    <a:pt x="1091673" y="157342"/>
                  </a:cubicBezTo>
                  <a:cubicBezTo>
                    <a:pt x="1099766" y="150868"/>
                    <a:pt x="1111899" y="152144"/>
                    <a:pt x="1121169" y="147509"/>
                  </a:cubicBezTo>
                  <a:cubicBezTo>
                    <a:pt x="1131738" y="142224"/>
                    <a:pt x="1140834" y="134400"/>
                    <a:pt x="1150666" y="127845"/>
                  </a:cubicBezTo>
                  <a:cubicBezTo>
                    <a:pt x="1160498" y="114735"/>
                    <a:pt x="1172033" y="102744"/>
                    <a:pt x="1180163" y="88516"/>
                  </a:cubicBezTo>
                  <a:cubicBezTo>
                    <a:pt x="1193200" y="65701"/>
                    <a:pt x="1184852" y="47242"/>
                    <a:pt x="1209660" y="29522"/>
                  </a:cubicBezTo>
                  <a:cubicBezTo>
                    <a:pt x="1214519" y="26051"/>
                    <a:pt x="1273744" y="3669"/>
                    <a:pt x="1288318" y="26"/>
                  </a:cubicBezTo>
                  <a:cubicBezTo>
                    <a:pt x="1291497" y="-769"/>
                    <a:pt x="1299788" y="16412"/>
                    <a:pt x="1307982" y="29522"/>
                  </a:cubicBez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A9B4A2F-4176-4793-8AFD-95FFA3F90C6A}"/>
                </a:ext>
              </a:extLst>
            </p:cNvPr>
            <p:cNvSpPr/>
            <p:nvPr/>
          </p:nvSpPr>
          <p:spPr>
            <a:xfrm>
              <a:off x="8691716" y="1926785"/>
              <a:ext cx="867748" cy="1475176"/>
            </a:xfrm>
            <a:custGeom>
              <a:avLst/>
              <a:gdLst>
                <a:gd name="connsiteX0" fmla="*/ 393290 w 867748"/>
                <a:gd name="connsiteY0" fmla="*/ 338 h 1475176"/>
                <a:gd name="connsiteX1" fmla="*/ 599768 w 867748"/>
                <a:gd name="connsiteY1" fmla="*/ 29834 h 1475176"/>
                <a:gd name="connsiteX2" fmla="*/ 629265 w 867748"/>
                <a:gd name="connsiteY2" fmla="*/ 39667 h 1475176"/>
                <a:gd name="connsiteX3" fmla="*/ 619432 w 867748"/>
                <a:gd name="connsiteY3" fmla="*/ 177318 h 1475176"/>
                <a:gd name="connsiteX4" fmla="*/ 589936 w 867748"/>
                <a:gd name="connsiteY4" fmla="*/ 206815 h 1475176"/>
                <a:gd name="connsiteX5" fmla="*/ 570271 w 867748"/>
                <a:gd name="connsiteY5" fmla="*/ 236312 h 1475176"/>
                <a:gd name="connsiteX6" fmla="*/ 589936 w 867748"/>
                <a:gd name="connsiteY6" fmla="*/ 314970 h 1475176"/>
                <a:gd name="connsiteX7" fmla="*/ 629265 w 867748"/>
                <a:gd name="connsiteY7" fmla="*/ 334634 h 1475176"/>
                <a:gd name="connsiteX8" fmla="*/ 698090 w 867748"/>
                <a:gd name="connsiteY8" fmla="*/ 364131 h 1475176"/>
                <a:gd name="connsiteX9" fmla="*/ 747252 w 867748"/>
                <a:gd name="connsiteY9" fmla="*/ 413292 h 1475176"/>
                <a:gd name="connsiteX10" fmla="*/ 776749 w 867748"/>
                <a:gd name="connsiteY10" fmla="*/ 442789 h 1475176"/>
                <a:gd name="connsiteX11" fmla="*/ 806245 w 867748"/>
                <a:gd name="connsiteY11" fmla="*/ 462454 h 1475176"/>
                <a:gd name="connsiteX12" fmla="*/ 845574 w 867748"/>
                <a:gd name="connsiteY12" fmla="*/ 491950 h 1475176"/>
                <a:gd name="connsiteX13" fmla="*/ 865239 w 867748"/>
                <a:gd name="connsiteY13" fmla="*/ 531280 h 1475176"/>
                <a:gd name="connsiteX14" fmla="*/ 855407 w 867748"/>
                <a:gd name="connsiteY14" fmla="*/ 1435847 h 1475176"/>
                <a:gd name="connsiteX15" fmla="*/ 816078 w 867748"/>
                <a:gd name="connsiteY15" fmla="*/ 1455512 h 1475176"/>
                <a:gd name="connsiteX16" fmla="*/ 747252 w 867748"/>
                <a:gd name="connsiteY16" fmla="*/ 1465344 h 1475176"/>
                <a:gd name="connsiteX17" fmla="*/ 589936 w 867748"/>
                <a:gd name="connsiteY17" fmla="*/ 1475176 h 1475176"/>
                <a:gd name="connsiteX18" fmla="*/ 206478 w 867748"/>
                <a:gd name="connsiteY18" fmla="*/ 1465344 h 1475176"/>
                <a:gd name="connsiteX19" fmla="*/ 176981 w 867748"/>
                <a:gd name="connsiteY19" fmla="*/ 1455512 h 1475176"/>
                <a:gd name="connsiteX20" fmla="*/ 78658 w 867748"/>
                <a:gd name="connsiteY20" fmla="*/ 1416183 h 1475176"/>
                <a:gd name="connsiteX21" fmla="*/ 58994 w 867748"/>
                <a:gd name="connsiteY21" fmla="*/ 1386686 h 1475176"/>
                <a:gd name="connsiteX22" fmla="*/ 29497 w 867748"/>
                <a:gd name="connsiteY22" fmla="*/ 1288363 h 1475176"/>
                <a:gd name="connsiteX23" fmla="*/ 19665 w 867748"/>
                <a:gd name="connsiteY23" fmla="*/ 1160544 h 1475176"/>
                <a:gd name="connsiteX24" fmla="*/ 9832 w 867748"/>
                <a:gd name="connsiteY24" fmla="*/ 1111383 h 1475176"/>
                <a:gd name="connsiteX25" fmla="*/ 0 w 867748"/>
                <a:gd name="connsiteY25" fmla="*/ 708260 h 1475176"/>
                <a:gd name="connsiteX26" fmla="*/ 9832 w 867748"/>
                <a:gd name="connsiteY26" fmla="*/ 383796 h 1475176"/>
                <a:gd name="connsiteX27" fmla="*/ 39329 w 867748"/>
                <a:gd name="connsiteY27" fmla="*/ 324802 h 1475176"/>
                <a:gd name="connsiteX28" fmla="*/ 68826 w 867748"/>
                <a:gd name="connsiteY28" fmla="*/ 314970 h 1475176"/>
                <a:gd name="connsiteX29" fmla="*/ 108155 w 867748"/>
                <a:gd name="connsiteY29" fmla="*/ 295305 h 1475176"/>
                <a:gd name="connsiteX30" fmla="*/ 127819 w 867748"/>
                <a:gd name="connsiteY30" fmla="*/ 196983 h 1475176"/>
                <a:gd name="connsiteX31" fmla="*/ 147484 w 867748"/>
                <a:gd name="connsiteY31" fmla="*/ 118325 h 1475176"/>
                <a:gd name="connsiteX32" fmla="*/ 196645 w 867748"/>
                <a:gd name="connsiteY32" fmla="*/ 108492 h 1475176"/>
                <a:gd name="connsiteX33" fmla="*/ 216310 w 867748"/>
                <a:gd name="connsiteY33" fmla="*/ 69163 h 1475176"/>
                <a:gd name="connsiteX34" fmla="*/ 275303 w 867748"/>
                <a:gd name="connsiteY34" fmla="*/ 49499 h 1475176"/>
                <a:gd name="connsiteX35" fmla="*/ 393290 w 867748"/>
                <a:gd name="connsiteY35" fmla="*/ 338 h 147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67748" h="1475176">
                  <a:moveTo>
                    <a:pt x="393290" y="338"/>
                  </a:moveTo>
                  <a:cubicBezTo>
                    <a:pt x="447368" y="-2940"/>
                    <a:pt x="531189" y="18404"/>
                    <a:pt x="599768" y="29834"/>
                  </a:cubicBezTo>
                  <a:cubicBezTo>
                    <a:pt x="609991" y="31538"/>
                    <a:pt x="627895" y="29394"/>
                    <a:pt x="629265" y="39667"/>
                  </a:cubicBezTo>
                  <a:cubicBezTo>
                    <a:pt x="635344" y="85264"/>
                    <a:pt x="629968" y="132540"/>
                    <a:pt x="619432" y="177318"/>
                  </a:cubicBezTo>
                  <a:cubicBezTo>
                    <a:pt x="616247" y="190853"/>
                    <a:pt x="598838" y="196133"/>
                    <a:pt x="589936" y="206815"/>
                  </a:cubicBezTo>
                  <a:cubicBezTo>
                    <a:pt x="582371" y="215893"/>
                    <a:pt x="576826" y="226480"/>
                    <a:pt x="570271" y="236312"/>
                  </a:cubicBezTo>
                  <a:cubicBezTo>
                    <a:pt x="576826" y="262531"/>
                    <a:pt x="576031" y="291795"/>
                    <a:pt x="589936" y="314970"/>
                  </a:cubicBezTo>
                  <a:cubicBezTo>
                    <a:pt x="597477" y="327538"/>
                    <a:pt x="615793" y="328860"/>
                    <a:pt x="629265" y="334634"/>
                  </a:cubicBezTo>
                  <a:cubicBezTo>
                    <a:pt x="730535" y="378036"/>
                    <a:pt x="567651" y="298913"/>
                    <a:pt x="698090" y="364131"/>
                  </a:cubicBezTo>
                  <a:cubicBezTo>
                    <a:pt x="734143" y="418210"/>
                    <a:pt x="698089" y="372324"/>
                    <a:pt x="747252" y="413292"/>
                  </a:cubicBezTo>
                  <a:cubicBezTo>
                    <a:pt x="757934" y="422194"/>
                    <a:pt x="766067" y="433887"/>
                    <a:pt x="776749" y="442789"/>
                  </a:cubicBezTo>
                  <a:cubicBezTo>
                    <a:pt x="785827" y="450354"/>
                    <a:pt x="796629" y="455586"/>
                    <a:pt x="806245" y="462454"/>
                  </a:cubicBezTo>
                  <a:cubicBezTo>
                    <a:pt x="819580" y="471979"/>
                    <a:pt x="832464" y="482118"/>
                    <a:pt x="845574" y="491950"/>
                  </a:cubicBezTo>
                  <a:cubicBezTo>
                    <a:pt x="852129" y="505060"/>
                    <a:pt x="865086" y="516623"/>
                    <a:pt x="865239" y="531280"/>
                  </a:cubicBezTo>
                  <a:cubicBezTo>
                    <a:pt x="868380" y="832804"/>
                    <a:pt x="871424" y="1134733"/>
                    <a:pt x="855407" y="1435847"/>
                  </a:cubicBezTo>
                  <a:cubicBezTo>
                    <a:pt x="854628" y="1450483"/>
                    <a:pt x="830219" y="1451655"/>
                    <a:pt x="816078" y="1455512"/>
                  </a:cubicBezTo>
                  <a:cubicBezTo>
                    <a:pt x="793720" y="1461610"/>
                    <a:pt x="770340" y="1463336"/>
                    <a:pt x="747252" y="1465344"/>
                  </a:cubicBezTo>
                  <a:cubicBezTo>
                    <a:pt x="694909" y="1469895"/>
                    <a:pt x="642375" y="1471899"/>
                    <a:pt x="589936" y="1475176"/>
                  </a:cubicBezTo>
                  <a:cubicBezTo>
                    <a:pt x="462117" y="1471899"/>
                    <a:pt x="334195" y="1471426"/>
                    <a:pt x="206478" y="1465344"/>
                  </a:cubicBezTo>
                  <a:cubicBezTo>
                    <a:pt x="196126" y="1464851"/>
                    <a:pt x="186654" y="1459232"/>
                    <a:pt x="176981" y="1455512"/>
                  </a:cubicBezTo>
                  <a:cubicBezTo>
                    <a:pt x="144035" y="1442841"/>
                    <a:pt x="78658" y="1416183"/>
                    <a:pt x="78658" y="1416183"/>
                  </a:cubicBezTo>
                  <a:cubicBezTo>
                    <a:pt x="72103" y="1406351"/>
                    <a:pt x="63793" y="1397484"/>
                    <a:pt x="58994" y="1386686"/>
                  </a:cubicBezTo>
                  <a:cubicBezTo>
                    <a:pt x="45314" y="1355905"/>
                    <a:pt x="37669" y="1321052"/>
                    <a:pt x="29497" y="1288363"/>
                  </a:cubicBezTo>
                  <a:cubicBezTo>
                    <a:pt x="26220" y="1245757"/>
                    <a:pt x="24384" y="1203015"/>
                    <a:pt x="19665" y="1160544"/>
                  </a:cubicBezTo>
                  <a:cubicBezTo>
                    <a:pt x="17819" y="1143935"/>
                    <a:pt x="10558" y="1128079"/>
                    <a:pt x="9832" y="1111383"/>
                  </a:cubicBezTo>
                  <a:cubicBezTo>
                    <a:pt x="3993" y="977096"/>
                    <a:pt x="3277" y="842634"/>
                    <a:pt x="0" y="708260"/>
                  </a:cubicBezTo>
                  <a:cubicBezTo>
                    <a:pt x="3277" y="600105"/>
                    <a:pt x="3830" y="491834"/>
                    <a:pt x="9832" y="383796"/>
                  </a:cubicBezTo>
                  <a:cubicBezTo>
                    <a:pt x="10660" y="368885"/>
                    <a:pt x="28444" y="333510"/>
                    <a:pt x="39329" y="324802"/>
                  </a:cubicBezTo>
                  <a:cubicBezTo>
                    <a:pt x="47422" y="318328"/>
                    <a:pt x="59300" y="319053"/>
                    <a:pt x="68826" y="314970"/>
                  </a:cubicBezTo>
                  <a:cubicBezTo>
                    <a:pt x="82298" y="309196"/>
                    <a:pt x="95045" y="301860"/>
                    <a:pt x="108155" y="295305"/>
                  </a:cubicBezTo>
                  <a:cubicBezTo>
                    <a:pt x="130369" y="228664"/>
                    <a:pt x="105222" y="309966"/>
                    <a:pt x="127819" y="196983"/>
                  </a:cubicBezTo>
                  <a:cubicBezTo>
                    <a:pt x="133119" y="170482"/>
                    <a:pt x="130892" y="139658"/>
                    <a:pt x="147484" y="118325"/>
                  </a:cubicBezTo>
                  <a:cubicBezTo>
                    <a:pt x="157744" y="105134"/>
                    <a:pt x="180258" y="111770"/>
                    <a:pt x="196645" y="108492"/>
                  </a:cubicBezTo>
                  <a:cubicBezTo>
                    <a:pt x="203200" y="95382"/>
                    <a:pt x="204584" y="77957"/>
                    <a:pt x="216310" y="69163"/>
                  </a:cubicBezTo>
                  <a:cubicBezTo>
                    <a:pt x="232892" y="56726"/>
                    <a:pt x="275303" y="49499"/>
                    <a:pt x="275303" y="49499"/>
                  </a:cubicBezTo>
                  <a:cubicBezTo>
                    <a:pt x="321162" y="18926"/>
                    <a:pt x="339212" y="3616"/>
                    <a:pt x="393290" y="338"/>
                  </a:cubicBezTo>
                  <a:close/>
                </a:path>
              </a:pathLst>
            </a:custGeom>
            <a:solidFill>
              <a:srgbClr val="8DD848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04514EB-5ABE-4216-9F53-47C51A3A8871}"/>
                </a:ext>
              </a:extLst>
            </p:cNvPr>
            <p:cNvSpPr/>
            <p:nvPr/>
          </p:nvSpPr>
          <p:spPr>
            <a:xfrm>
              <a:off x="8745778" y="3450275"/>
              <a:ext cx="1061311" cy="982577"/>
            </a:xfrm>
            <a:custGeom>
              <a:avLst/>
              <a:gdLst>
                <a:gd name="connsiteX0" fmla="*/ 657 w 1061311"/>
                <a:gd name="connsiteY0" fmla="*/ 107934 h 982577"/>
                <a:gd name="connsiteX1" fmla="*/ 50352 w 1061311"/>
                <a:gd name="connsiteY1" fmla="*/ 97995 h 982577"/>
                <a:gd name="connsiteX2" fmla="*/ 70231 w 1061311"/>
                <a:gd name="connsiteY2" fmla="*/ 78116 h 982577"/>
                <a:gd name="connsiteX3" fmla="*/ 119926 w 1061311"/>
                <a:gd name="connsiteY3" fmla="*/ 68177 h 982577"/>
                <a:gd name="connsiteX4" fmla="*/ 278952 w 1061311"/>
                <a:gd name="connsiteY4" fmla="*/ 58238 h 982577"/>
                <a:gd name="connsiteX5" fmla="*/ 1014448 w 1061311"/>
                <a:gd name="connsiteY5" fmla="*/ 97995 h 982577"/>
                <a:gd name="connsiteX6" fmla="*/ 1034326 w 1061311"/>
                <a:gd name="connsiteY6" fmla="*/ 127812 h 982577"/>
                <a:gd name="connsiteX7" fmla="*/ 1004509 w 1061311"/>
                <a:gd name="connsiteY7" fmla="*/ 952760 h 982577"/>
                <a:gd name="connsiteX8" fmla="*/ 994570 w 1061311"/>
                <a:gd name="connsiteY8" fmla="*/ 982577 h 982577"/>
                <a:gd name="connsiteX9" fmla="*/ 895179 w 1061311"/>
                <a:gd name="connsiteY9" fmla="*/ 942821 h 982577"/>
                <a:gd name="connsiteX10" fmla="*/ 885239 w 1061311"/>
                <a:gd name="connsiteY10" fmla="*/ 913003 h 982577"/>
                <a:gd name="connsiteX11" fmla="*/ 875300 w 1061311"/>
                <a:gd name="connsiteY11" fmla="*/ 853368 h 982577"/>
                <a:gd name="connsiteX12" fmla="*/ 865361 w 1061311"/>
                <a:gd name="connsiteY12" fmla="*/ 753977 h 982577"/>
                <a:gd name="connsiteX13" fmla="*/ 805726 w 1061311"/>
                <a:gd name="connsiteY13" fmla="*/ 694342 h 982577"/>
                <a:gd name="connsiteX14" fmla="*/ 765970 w 1061311"/>
                <a:gd name="connsiteY14" fmla="*/ 684403 h 982577"/>
                <a:gd name="connsiteX15" fmla="*/ 716274 w 1061311"/>
                <a:gd name="connsiteY15" fmla="*/ 704282 h 982577"/>
                <a:gd name="connsiteX16" fmla="*/ 646700 w 1061311"/>
                <a:gd name="connsiteY16" fmla="*/ 803673 h 982577"/>
                <a:gd name="connsiteX17" fmla="*/ 606944 w 1061311"/>
                <a:gd name="connsiteY17" fmla="*/ 813612 h 982577"/>
                <a:gd name="connsiteX18" fmla="*/ 577126 w 1061311"/>
                <a:gd name="connsiteY18" fmla="*/ 803673 h 982577"/>
                <a:gd name="connsiteX19" fmla="*/ 547309 w 1061311"/>
                <a:gd name="connsiteY19" fmla="*/ 734099 h 982577"/>
                <a:gd name="connsiteX20" fmla="*/ 477735 w 1061311"/>
                <a:gd name="connsiteY20" fmla="*/ 694342 h 982577"/>
                <a:gd name="connsiteX21" fmla="*/ 428039 w 1061311"/>
                <a:gd name="connsiteY21" fmla="*/ 644647 h 982577"/>
                <a:gd name="connsiteX22" fmla="*/ 358465 w 1061311"/>
                <a:gd name="connsiteY22" fmla="*/ 614829 h 982577"/>
                <a:gd name="connsiteX23" fmla="*/ 318709 w 1061311"/>
                <a:gd name="connsiteY23" fmla="*/ 594951 h 982577"/>
                <a:gd name="connsiteX24" fmla="*/ 288892 w 1061311"/>
                <a:gd name="connsiteY24" fmla="*/ 585012 h 982577"/>
                <a:gd name="connsiteX25" fmla="*/ 219318 w 1061311"/>
                <a:gd name="connsiteY25" fmla="*/ 545255 h 982577"/>
                <a:gd name="connsiteX26" fmla="*/ 109987 w 1061311"/>
                <a:gd name="connsiteY26" fmla="*/ 525377 h 982577"/>
                <a:gd name="connsiteX27" fmla="*/ 80170 w 1061311"/>
                <a:gd name="connsiteY27" fmla="*/ 515438 h 982577"/>
                <a:gd name="connsiteX28" fmla="*/ 50352 w 1061311"/>
                <a:gd name="connsiteY28" fmla="*/ 425986 h 982577"/>
                <a:gd name="connsiteX29" fmla="*/ 30474 w 1061311"/>
                <a:gd name="connsiteY29" fmla="*/ 396168 h 982577"/>
                <a:gd name="connsiteX30" fmla="*/ 20535 w 1061311"/>
                <a:gd name="connsiteY30" fmla="*/ 356412 h 982577"/>
                <a:gd name="connsiteX31" fmla="*/ 657 w 1061311"/>
                <a:gd name="connsiteY31" fmla="*/ 107934 h 98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61311" h="982577">
                  <a:moveTo>
                    <a:pt x="657" y="107934"/>
                  </a:moveTo>
                  <a:cubicBezTo>
                    <a:pt x="5627" y="64864"/>
                    <a:pt x="34825" y="104650"/>
                    <a:pt x="50352" y="97995"/>
                  </a:cubicBezTo>
                  <a:cubicBezTo>
                    <a:pt x="58965" y="94304"/>
                    <a:pt x="61618" y="81807"/>
                    <a:pt x="70231" y="78116"/>
                  </a:cubicBezTo>
                  <a:cubicBezTo>
                    <a:pt x="85758" y="71461"/>
                    <a:pt x="103109" y="69779"/>
                    <a:pt x="119926" y="68177"/>
                  </a:cubicBezTo>
                  <a:cubicBezTo>
                    <a:pt x="172799" y="63142"/>
                    <a:pt x="225943" y="61551"/>
                    <a:pt x="278952" y="58238"/>
                  </a:cubicBezTo>
                  <a:cubicBezTo>
                    <a:pt x="445060" y="60578"/>
                    <a:pt x="851366" y="-97707"/>
                    <a:pt x="1014448" y="97995"/>
                  </a:cubicBezTo>
                  <a:cubicBezTo>
                    <a:pt x="1022095" y="107172"/>
                    <a:pt x="1027700" y="117873"/>
                    <a:pt x="1034326" y="127812"/>
                  </a:cubicBezTo>
                  <a:cubicBezTo>
                    <a:pt x="1020446" y="1210483"/>
                    <a:pt x="1120623" y="643118"/>
                    <a:pt x="1004509" y="952760"/>
                  </a:cubicBezTo>
                  <a:cubicBezTo>
                    <a:pt x="1000830" y="962570"/>
                    <a:pt x="997883" y="972638"/>
                    <a:pt x="994570" y="982577"/>
                  </a:cubicBezTo>
                  <a:cubicBezTo>
                    <a:pt x="923891" y="973742"/>
                    <a:pt x="920622" y="993706"/>
                    <a:pt x="895179" y="942821"/>
                  </a:cubicBezTo>
                  <a:cubicBezTo>
                    <a:pt x="890493" y="933450"/>
                    <a:pt x="888552" y="922942"/>
                    <a:pt x="885239" y="913003"/>
                  </a:cubicBezTo>
                  <a:cubicBezTo>
                    <a:pt x="881926" y="893125"/>
                    <a:pt x="877800" y="873365"/>
                    <a:pt x="875300" y="853368"/>
                  </a:cubicBezTo>
                  <a:cubicBezTo>
                    <a:pt x="871170" y="820330"/>
                    <a:pt x="872848" y="786420"/>
                    <a:pt x="865361" y="753977"/>
                  </a:cubicBezTo>
                  <a:cubicBezTo>
                    <a:pt x="860098" y="731168"/>
                    <a:pt x="822029" y="702494"/>
                    <a:pt x="805726" y="694342"/>
                  </a:cubicBezTo>
                  <a:cubicBezTo>
                    <a:pt x="793508" y="688233"/>
                    <a:pt x="779222" y="687716"/>
                    <a:pt x="765970" y="684403"/>
                  </a:cubicBezTo>
                  <a:cubicBezTo>
                    <a:pt x="749405" y="691029"/>
                    <a:pt x="728209" y="691020"/>
                    <a:pt x="716274" y="704282"/>
                  </a:cubicBezTo>
                  <a:cubicBezTo>
                    <a:pt x="659579" y="767278"/>
                    <a:pt x="705849" y="778324"/>
                    <a:pt x="646700" y="803673"/>
                  </a:cubicBezTo>
                  <a:cubicBezTo>
                    <a:pt x="634145" y="809054"/>
                    <a:pt x="620196" y="810299"/>
                    <a:pt x="606944" y="813612"/>
                  </a:cubicBezTo>
                  <a:cubicBezTo>
                    <a:pt x="597005" y="810299"/>
                    <a:pt x="583671" y="811854"/>
                    <a:pt x="577126" y="803673"/>
                  </a:cubicBezTo>
                  <a:cubicBezTo>
                    <a:pt x="485880" y="689616"/>
                    <a:pt x="643330" y="830120"/>
                    <a:pt x="547309" y="734099"/>
                  </a:cubicBezTo>
                  <a:cubicBezTo>
                    <a:pt x="517553" y="704343"/>
                    <a:pt x="512809" y="721622"/>
                    <a:pt x="477735" y="694342"/>
                  </a:cubicBezTo>
                  <a:cubicBezTo>
                    <a:pt x="459243" y="679959"/>
                    <a:pt x="448992" y="655124"/>
                    <a:pt x="428039" y="644647"/>
                  </a:cubicBezTo>
                  <a:cubicBezTo>
                    <a:pt x="296216" y="578732"/>
                    <a:pt x="460815" y="658693"/>
                    <a:pt x="358465" y="614829"/>
                  </a:cubicBezTo>
                  <a:cubicBezTo>
                    <a:pt x="344847" y="608993"/>
                    <a:pt x="332327" y="600787"/>
                    <a:pt x="318709" y="594951"/>
                  </a:cubicBezTo>
                  <a:cubicBezTo>
                    <a:pt x="309079" y="590824"/>
                    <a:pt x="298263" y="589697"/>
                    <a:pt x="288892" y="585012"/>
                  </a:cubicBezTo>
                  <a:cubicBezTo>
                    <a:pt x="245274" y="563204"/>
                    <a:pt x="271584" y="562677"/>
                    <a:pt x="219318" y="545255"/>
                  </a:cubicBezTo>
                  <a:cubicBezTo>
                    <a:pt x="205428" y="540625"/>
                    <a:pt x="119998" y="527046"/>
                    <a:pt x="109987" y="525377"/>
                  </a:cubicBezTo>
                  <a:cubicBezTo>
                    <a:pt x="100048" y="522064"/>
                    <a:pt x="86877" y="523486"/>
                    <a:pt x="80170" y="515438"/>
                  </a:cubicBezTo>
                  <a:cubicBezTo>
                    <a:pt x="56441" y="486963"/>
                    <a:pt x="63684" y="457092"/>
                    <a:pt x="50352" y="425986"/>
                  </a:cubicBezTo>
                  <a:cubicBezTo>
                    <a:pt x="45646" y="415006"/>
                    <a:pt x="37100" y="406107"/>
                    <a:pt x="30474" y="396168"/>
                  </a:cubicBezTo>
                  <a:cubicBezTo>
                    <a:pt x="27161" y="382916"/>
                    <a:pt x="20535" y="370072"/>
                    <a:pt x="20535" y="356412"/>
                  </a:cubicBezTo>
                  <a:cubicBezTo>
                    <a:pt x="20535" y="286759"/>
                    <a:pt x="-4313" y="151004"/>
                    <a:pt x="657" y="107934"/>
                  </a:cubicBezTo>
                  <a:close/>
                </a:path>
              </a:pathLst>
            </a:custGeom>
            <a:solidFill>
              <a:srgbClr val="4173E3"/>
            </a:solidFill>
            <a:ln>
              <a:solidFill>
                <a:srgbClr val="4173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523A4F1-A8C9-417D-BF72-FFAD3261CE32}"/>
                </a:ext>
              </a:extLst>
            </p:cNvPr>
            <p:cNvSpPr/>
            <p:nvPr/>
          </p:nvSpPr>
          <p:spPr>
            <a:xfrm>
              <a:off x="9666024" y="2077278"/>
              <a:ext cx="1297292" cy="1649896"/>
            </a:xfrm>
            <a:custGeom>
              <a:avLst/>
              <a:gdLst>
                <a:gd name="connsiteX0" fmla="*/ 14689 w 1297292"/>
                <a:gd name="connsiteY0" fmla="*/ 566531 h 1649896"/>
                <a:gd name="connsiteX1" fmla="*/ 24628 w 1297292"/>
                <a:gd name="connsiteY1" fmla="*/ 904461 h 1649896"/>
                <a:gd name="connsiteX2" fmla="*/ 44506 w 1297292"/>
                <a:gd name="connsiteY2" fmla="*/ 993913 h 1649896"/>
                <a:gd name="connsiteX3" fmla="*/ 54446 w 1297292"/>
                <a:gd name="connsiteY3" fmla="*/ 1152939 h 1649896"/>
                <a:gd name="connsiteX4" fmla="*/ 64385 w 1297292"/>
                <a:gd name="connsiteY4" fmla="*/ 1192696 h 1649896"/>
                <a:gd name="connsiteX5" fmla="*/ 143898 w 1297292"/>
                <a:gd name="connsiteY5" fmla="*/ 1232452 h 1649896"/>
                <a:gd name="connsiteX6" fmla="*/ 243289 w 1297292"/>
                <a:gd name="connsiteY6" fmla="*/ 1292087 h 1649896"/>
                <a:gd name="connsiteX7" fmla="*/ 273106 w 1297292"/>
                <a:gd name="connsiteY7" fmla="*/ 1302026 h 1649896"/>
                <a:gd name="connsiteX8" fmla="*/ 292985 w 1297292"/>
                <a:gd name="connsiteY8" fmla="*/ 1321905 h 1649896"/>
                <a:gd name="connsiteX9" fmla="*/ 322802 w 1297292"/>
                <a:gd name="connsiteY9" fmla="*/ 1341783 h 1649896"/>
                <a:gd name="connsiteX10" fmla="*/ 332741 w 1297292"/>
                <a:gd name="connsiteY10" fmla="*/ 1371600 h 1649896"/>
                <a:gd name="connsiteX11" fmla="*/ 342680 w 1297292"/>
                <a:gd name="connsiteY11" fmla="*/ 1560444 h 1649896"/>
                <a:gd name="connsiteX12" fmla="*/ 372498 w 1297292"/>
                <a:gd name="connsiteY12" fmla="*/ 1580322 h 1649896"/>
                <a:gd name="connsiteX13" fmla="*/ 412254 w 1297292"/>
                <a:gd name="connsiteY13" fmla="*/ 1610139 h 1649896"/>
                <a:gd name="connsiteX14" fmla="*/ 531524 w 1297292"/>
                <a:gd name="connsiteY14" fmla="*/ 1649896 h 1649896"/>
                <a:gd name="connsiteX15" fmla="*/ 1286898 w 1297292"/>
                <a:gd name="connsiteY15" fmla="*/ 1639957 h 1649896"/>
                <a:gd name="connsiteX16" fmla="*/ 1296837 w 1297292"/>
                <a:gd name="connsiteY16" fmla="*/ 1600200 h 1649896"/>
                <a:gd name="connsiteX17" fmla="*/ 1286898 w 1297292"/>
                <a:gd name="connsiteY17" fmla="*/ 1441174 h 1649896"/>
                <a:gd name="connsiteX18" fmla="*/ 1267019 w 1297292"/>
                <a:gd name="connsiteY18" fmla="*/ 1411357 h 1649896"/>
                <a:gd name="connsiteX19" fmla="*/ 1247141 w 1297292"/>
                <a:gd name="connsiteY19" fmla="*/ 1361661 h 1649896"/>
                <a:gd name="connsiteX20" fmla="*/ 1237202 w 1297292"/>
                <a:gd name="connsiteY20" fmla="*/ 1321905 h 1649896"/>
                <a:gd name="connsiteX21" fmla="*/ 1217324 w 1297292"/>
                <a:gd name="connsiteY21" fmla="*/ 1302026 h 1649896"/>
                <a:gd name="connsiteX22" fmla="*/ 1197446 w 1297292"/>
                <a:gd name="connsiteY22" fmla="*/ 1262270 h 1649896"/>
                <a:gd name="connsiteX23" fmla="*/ 1117933 w 1297292"/>
                <a:gd name="connsiteY23" fmla="*/ 1192696 h 1649896"/>
                <a:gd name="connsiteX24" fmla="*/ 1058298 w 1297292"/>
                <a:gd name="connsiteY24" fmla="*/ 1133061 h 1649896"/>
                <a:gd name="connsiteX25" fmla="*/ 978785 w 1297292"/>
                <a:gd name="connsiteY25" fmla="*/ 1073426 h 1649896"/>
                <a:gd name="connsiteX26" fmla="*/ 968846 w 1297292"/>
                <a:gd name="connsiteY26" fmla="*/ 1043609 h 1649896"/>
                <a:gd name="connsiteX27" fmla="*/ 929089 w 1297292"/>
                <a:gd name="connsiteY27" fmla="*/ 1003852 h 1649896"/>
                <a:gd name="connsiteX28" fmla="*/ 899272 w 1297292"/>
                <a:gd name="connsiteY28" fmla="*/ 964096 h 1649896"/>
                <a:gd name="connsiteX29" fmla="*/ 879393 w 1297292"/>
                <a:gd name="connsiteY29" fmla="*/ 934279 h 1649896"/>
                <a:gd name="connsiteX30" fmla="*/ 859515 w 1297292"/>
                <a:gd name="connsiteY30" fmla="*/ 894522 h 1649896"/>
                <a:gd name="connsiteX31" fmla="*/ 829698 w 1297292"/>
                <a:gd name="connsiteY31" fmla="*/ 884583 h 1649896"/>
                <a:gd name="connsiteX32" fmla="*/ 809819 w 1297292"/>
                <a:gd name="connsiteY32" fmla="*/ 844826 h 1649896"/>
                <a:gd name="connsiteX33" fmla="*/ 789941 w 1297292"/>
                <a:gd name="connsiteY33" fmla="*/ 785192 h 1649896"/>
                <a:gd name="connsiteX34" fmla="*/ 720367 w 1297292"/>
                <a:gd name="connsiteY34" fmla="*/ 705679 h 1649896"/>
                <a:gd name="connsiteX35" fmla="*/ 710428 w 1297292"/>
                <a:gd name="connsiteY35" fmla="*/ 655983 h 1649896"/>
                <a:gd name="connsiteX36" fmla="*/ 700489 w 1297292"/>
                <a:gd name="connsiteY36" fmla="*/ 626165 h 1649896"/>
                <a:gd name="connsiteX37" fmla="*/ 690550 w 1297292"/>
                <a:gd name="connsiteY37" fmla="*/ 447261 h 1649896"/>
                <a:gd name="connsiteX38" fmla="*/ 680611 w 1297292"/>
                <a:gd name="connsiteY38" fmla="*/ 397565 h 1649896"/>
                <a:gd name="connsiteX39" fmla="*/ 630915 w 1297292"/>
                <a:gd name="connsiteY39" fmla="*/ 288235 h 1649896"/>
                <a:gd name="connsiteX40" fmla="*/ 601098 w 1297292"/>
                <a:gd name="connsiteY40" fmla="*/ 258418 h 1649896"/>
                <a:gd name="connsiteX41" fmla="*/ 571280 w 1297292"/>
                <a:gd name="connsiteY41" fmla="*/ 238539 h 1649896"/>
                <a:gd name="connsiteX42" fmla="*/ 551402 w 1297292"/>
                <a:gd name="connsiteY42" fmla="*/ 208722 h 1649896"/>
                <a:gd name="connsiteX43" fmla="*/ 521585 w 1297292"/>
                <a:gd name="connsiteY43" fmla="*/ 178905 h 1649896"/>
                <a:gd name="connsiteX44" fmla="*/ 501706 w 1297292"/>
                <a:gd name="connsiteY44" fmla="*/ 39757 h 1649896"/>
                <a:gd name="connsiteX45" fmla="*/ 491767 w 1297292"/>
                <a:gd name="connsiteY45" fmla="*/ 0 h 1649896"/>
                <a:gd name="connsiteX46" fmla="*/ 452011 w 1297292"/>
                <a:gd name="connsiteY46" fmla="*/ 238539 h 1649896"/>
                <a:gd name="connsiteX47" fmla="*/ 432133 w 1297292"/>
                <a:gd name="connsiteY47" fmla="*/ 357809 h 1649896"/>
                <a:gd name="connsiteX48" fmla="*/ 412254 w 1297292"/>
                <a:gd name="connsiteY48" fmla="*/ 377687 h 1649896"/>
                <a:gd name="connsiteX49" fmla="*/ 372498 w 1297292"/>
                <a:gd name="connsiteY49" fmla="*/ 437322 h 1649896"/>
                <a:gd name="connsiteX50" fmla="*/ 372498 w 1297292"/>
                <a:gd name="connsiteY50" fmla="*/ 437322 h 1649896"/>
                <a:gd name="connsiteX51" fmla="*/ 342680 w 1297292"/>
                <a:gd name="connsiteY51" fmla="*/ 496957 h 1649896"/>
                <a:gd name="connsiteX52" fmla="*/ 302924 w 1297292"/>
                <a:gd name="connsiteY52" fmla="*/ 526774 h 1649896"/>
                <a:gd name="connsiteX53" fmla="*/ 233350 w 1297292"/>
                <a:gd name="connsiteY53" fmla="*/ 546652 h 1649896"/>
                <a:gd name="connsiteX54" fmla="*/ 14689 w 1297292"/>
                <a:gd name="connsiteY54" fmla="*/ 566531 h 1649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297292" h="1649896">
                  <a:moveTo>
                    <a:pt x="14689" y="566531"/>
                  </a:moveTo>
                  <a:cubicBezTo>
                    <a:pt x="-20098" y="626166"/>
                    <a:pt x="16785" y="792042"/>
                    <a:pt x="24628" y="904461"/>
                  </a:cubicBezTo>
                  <a:cubicBezTo>
                    <a:pt x="26754" y="934932"/>
                    <a:pt x="40867" y="963586"/>
                    <a:pt x="44506" y="993913"/>
                  </a:cubicBezTo>
                  <a:cubicBezTo>
                    <a:pt x="50834" y="1046647"/>
                    <a:pt x="49161" y="1100090"/>
                    <a:pt x="54446" y="1152939"/>
                  </a:cubicBezTo>
                  <a:cubicBezTo>
                    <a:pt x="55805" y="1166531"/>
                    <a:pt x="54175" y="1183621"/>
                    <a:pt x="64385" y="1192696"/>
                  </a:cubicBezTo>
                  <a:cubicBezTo>
                    <a:pt x="86533" y="1212383"/>
                    <a:pt x="119242" y="1216015"/>
                    <a:pt x="143898" y="1232452"/>
                  </a:cubicBezTo>
                  <a:cubicBezTo>
                    <a:pt x="186293" y="1260715"/>
                    <a:pt x="200501" y="1273749"/>
                    <a:pt x="243289" y="1292087"/>
                  </a:cubicBezTo>
                  <a:cubicBezTo>
                    <a:pt x="252919" y="1296214"/>
                    <a:pt x="263167" y="1298713"/>
                    <a:pt x="273106" y="1302026"/>
                  </a:cubicBezTo>
                  <a:cubicBezTo>
                    <a:pt x="279732" y="1308652"/>
                    <a:pt x="285667" y="1316051"/>
                    <a:pt x="292985" y="1321905"/>
                  </a:cubicBezTo>
                  <a:cubicBezTo>
                    <a:pt x="302313" y="1329367"/>
                    <a:pt x="315340" y="1332455"/>
                    <a:pt x="322802" y="1341783"/>
                  </a:cubicBezTo>
                  <a:cubicBezTo>
                    <a:pt x="329347" y="1349964"/>
                    <a:pt x="329428" y="1361661"/>
                    <a:pt x="332741" y="1371600"/>
                  </a:cubicBezTo>
                  <a:cubicBezTo>
                    <a:pt x="336054" y="1434548"/>
                    <a:pt x="330885" y="1498522"/>
                    <a:pt x="342680" y="1560444"/>
                  </a:cubicBezTo>
                  <a:cubicBezTo>
                    <a:pt x="344915" y="1572178"/>
                    <a:pt x="362778" y="1573379"/>
                    <a:pt x="372498" y="1580322"/>
                  </a:cubicBezTo>
                  <a:cubicBezTo>
                    <a:pt x="385978" y="1589950"/>
                    <a:pt x="397774" y="1602094"/>
                    <a:pt x="412254" y="1610139"/>
                  </a:cubicBezTo>
                  <a:cubicBezTo>
                    <a:pt x="442790" y="1627103"/>
                    <a:pt x="500971" y="1641167"/>
                    <a:pt x="531524" y="1649896"/>
                  </a:cubicBezTo>
                  <a:lnTo>
                    <a:pt x="1286898" y="1639957"/>
                  </a:lnTo>
                  <a:cubicBezTo>
                    <a:pt x="1300529" y="1639072"/>
                    <a:pt x="1296837" y="1613860"/>
                    <a:pt x="1296837" y="1600200"/>
                  </a:cubicBezTo>
                  <a:cubicBezTo>
                    <a:pt x="1296837" y="1547088"/>
                    <a:pt x="1295182" y="1493636"/>
                    <a:pt x="1286898" y="1441174"/>
                  </a:cubicBezTo>
                  <a:cubicBezTo>
                    <a:pt x="1285035" y="1429375"/>
                    <a:pt x="1272361" y="1422041"/>
                    <a:pt x="1267019" y="1411357"/>
                  </a:cubicBezTo>
                  <a:cubicBezTo>
                    <a:pt x="1259040" y="1395399"/>
                    <a:pt x="1252783" y="1378587"/>
                    <a:pt x="1247141" y="1361661"/>
                  </a:cubicBezTo>
                  <a:cubicBezTo>
                    <a:pt x="1242821" y="1348702"/>
                    <a:pt x="1243311" y="1334123"/>
                    <a:pt x="1237202" y="1321905"/>
                  </a:cubicBezTo>
                  <a:cubicBezTo>
                    <a:pt x="1233011" y="1313523"/>
                    <a:pt x="1222522" y="1309823"/>
                    <a:pt x="1217324" y="1302026"/>
                  </a:cubicBezTo>
                  <a:cubicBezTo>
                    <a:pt x="1209106" y="1289698"/>
                    <a:pt x="1206336" y="1274123"/>
                    <a:pt x="1197446" y="1262270"/>
                  </a:cubicBezTo>
                  <a:cubicBezTo>
                    <a:pt x="1164126" y="1217843"/>
                    <a:pt x="1156640" y="1227533"/>
                    <a:pt x="1117933" y="1192696"/>
                  </a:cubicBezTo>
                  <a:cubicBezTo>
                    <a:pt x="1097037" y="1173890"/>
                    <a:pt x="1080788" y="1149928"/>
                    <a:pt x="1058298" y="1133061"/>
                  </a:cubicBezTo>
                  <a:lnTo>
                    <a:pt x="978785" y="1073426"/>
                  </a:lnTo>
                  <a:cubicBezTo>
                    <a:pt x="975472" y="1063487"/>
                    <a:pt x="974935" y="1052134"/>
                    <a:pt x="968846" y="1043609"/>
                  </a:cubicBezTo>
                  <a:cubicBezTo>
                    <a:pt x="957953" y="1028358"/>
                    <a:pt x="940334" y="1018845"/>
                    <a:pt x="929089" y="1003852"/>
                  </a:cubicBezTo>
                  <a:cubicBezTo>
                    <a:pt x="919150" y="990600"/>
                    <a:pt x="908900" y="977575"/>
                    <a:pt x="899272" y="964096"/>
                  </a:cubicBezTo>
                  <a:cubicBezTo>
                    <a:pt x="892329" y="954376"/>
                    <a:pt x="885320" y="944650"/>
                    <a:pt x="879393" y="934279"/>
                  </a:cubicBezTo>
                  <a:cubicBezTo>
                    <a:pt x="872042" y="921415"/>
                    <a:pt x="869992" y="904999"/>
                    <a:pt x="859515" y="894522"/>
                  </a:cubicBezTo>
                  <a:cubicBezTo>
                    <a:pt x="852107" y="887114"/>
                    <a:pt x="839637" y="887896"/>
                    <a:pt x="829698" y="884583"/>
                  </a:cubicBezTo>
                  <a:cubicBezTo>
                    <a:pt x="823072" y="871331"/>
                    <a:pt x="815322" y="858583"/>
                    <a:pt x="809819" y="844826"/>
                  </a:cubicBezTo>
                  <a:cubicBezTo>
                    <a:pt x="802037" y="825371"/>
                    <a:pt x="804757" y="800008"/>
                    <a:pt x="789941" y="785192"/>
                  </a:cubicBezTo>
                  <a:cubicBezTo>
                    <a:pt x="731799" y="727049"/>
                    <a:pt x="753241" y="754988"/>
                    <a:pt x="720367" y="705679"/>
                  </a:cubicBezTo>
                  <a:cubicBezTo>
                    <a:pt x="717054" y="689114"/>
                    <a:pt x="714525" y="672372"/>
                    <a:pt x="710428" y="655983"/>
                  </a:cubicBezTo>
                  <a:cubicBezTo>
                    <a:pt x="707887" y="645819"/>
                    <a:pt x="701482" y="636595"/>
                    <a:pt x="700489" y="626165"/>
                  </a:cubicBezTo>
                  <a:cubicBezTo>
                    <a:pt x="694826" y="566707"/>
                    <a:pt x="695724" y="506763"/>
                    <a:pt x="690550" y="447261"/>
                  </a:cubicBezTo>
                  <a:cubicBezTo>
                    <a:pt x="689087" y="430431"/>
                    <a:pt x="683000" y="414289"/>
                    <a:pt x="680611" y="397565"/>
                  </a:cubicBezTo>
                  <a:cubicBezTo>
                    <a:pt x="665474" y="291606"/>
                    <a:pt x="699265" y="322409"/>
                    <a:pt x="630915" y="288235"/>
                  </a:cubicBezTo>
                  <a:cubicBezTo>
                    <a:pt x="620976" y="278296"/>
                    <a:pt x="611896" y="267416"/>
                    <a:pt x="601098" y="258418"/>
                  </a:cubicBezTo>
                  <a:cubicBezTo>
                    <a:pt x="591921" y="250771"/>
                    <a:pt x="579727" y="246986"/>
                    <a:pt x="571280" y="238539"/>
                  </a:cubicBezTo>
                  <a:cubicBezTo>
                    <a:pt x="562833" y="230092"/>
                    <a:pt x="559049" y="217899"/>
                    <a:pt x="551402" y="208722"/>
                  </a:cubicBezTo>
                  <a:cubicBezTo>
                    <a:pt x="542404" y="197924"/>
                    <a:pt x="531524" y="188844"/>
                    <a:pt x="521585" y="178905"/>
                  </a:cubicBezTo>
                  <a:cubicBezTo>
                    <a:pt x="497650" y="107098"/>
                    <a:pt x="521062" y="184925"/>
                    <a:pt x="501706" y="39757"/>
                  </a:cubicBezTo>
                  <a:cubicBezTo>
                    <a:pt x="499901" y="26217"/>
                    <a:pt x="495080" y="13252"/>
                    <a:pt x="491767" y="0"/>
                  </a:cubicBezTo>
                  <a:cubicBezTo>
                    <a:pt x="400405" y="60911"/>
                    <a:pt x="467611" y="4533"/>
                    <a:pt x="452011" y="238539"/>
                  </a:cubicBezTo>
                  <a:cubicBezTo>
                    <a:pt x="451581" y="244994"/>
                    <a:pt x="442821" y="336434"/>
                    <a:pt x="432133" y="357809"/>
                  </a:cubicBezTo>
                  <a:cubicBezTo>
                    <a:pt x="427942" y="366190"/>
                    <a:pt x="417877" y="370190"/>
                    <a:pt x="412254" y="377687"/>
                  </a:cubicBezTo>
                  <a:cubicBezTo>
                    <a:pt x="397920" y="396799"/>
                    <a:pt x="385750" y="417444"/>
                    <a:pt x="372498" y="437322"/>
                  </a:cubicBezTo>
                  <a:lnTo>
                    <a:pt x="372498" y="437322"/>
                  </a:lnTo>
                  <a:cubicBezTo>
                    <a:pt x="364414" y="461574"/>
                    <a:pt x="361948" y="477689"/>
                    <a:pt x="342680" y="496957"/>
                  </a:cubicBezTo>
                  <a:cubicBezTo>
                    <a:pt x="330967" y="508670"/>
                    <a:pt x="317306" y="518556"/>
                    <a:pt x="302924" y="526774"/>
                  </a:cubicBezTo>
                  <a:cubicBezTo>
                    <a:pt x="291835" y="533111"/>
                    <a:pt x="241956" y="544501"/>
                    <a:pt x="233350" y="546652"/>
                  </a:cubicBezTo>
                  <a:cubicBezTo>
                    <a:pt x="153837" y="606288"/>
                    <a:pt x="49476" y="506896"/>
                    <a:pt x="14689" y="566531"/>
                  </a:cubicBez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BEEBF5C-6B98-4EE1-9FC0-B09DEBF37B42}"/>
                </a:ext>
              </a:extLst>
            </p:cNvPr>
            <p:cNvSpPr/>
            <p:nvPr/>
          </p:nvSpPr>
          <p:spPr>
            <a:xfrm>
              <a:off x="9919227" y="3882039"/>
              <a:ext cx="1015962" cy="779413"/>
            </a:xfrm>
            <a:custGeom>
              <a:avLst/>
              <a:gdLst>
                <a:gd name="connsiteX0" fmla="*/ 9964 w 1015962"/>
                <a:gd name="connsiteY0" fmla="*/ 24039 h 779413"/>
                <a:gd name="connsiteX1" fmla="*/ 39782 w 1015962"/>
                <a:gd name="connsiteY1" fmla="*/ 401726 h 779413"/>
                <a:gd name="connsiteX2" fmla="*/ 59660 w 1015962"/>
                <a:gd name="connsiteY2" fmla="*/ 431544 h 779413"/>
                <a:gd name="connsiteX3" fmla="*/ 109356 w 1015962"/>
                <a:gd name="connsiteY3" fmla="*/ 491178 h 779413"/>
                <a:gd name="connsiteX4" fmla="*/ 139173 w 1015962"/>
                <a:gd name="connsiteY4" fmla="*/ 501118 h 779413"/>
                <a:gd name="connsiteX5" fmla="*/ 248503 w 1015962"/>
                <a:gd name="connsiteY5" fmla="*/ 520996 h 779413"/>
                <a:gd name="connsiteX6" fmla="*/ 288260 w 1015962"/>
                <a:gd name="connsiteY6" fmla="*/ 540874 h 779413"/>
                <a:gd name="connsiteX7" fmla="*/ 318077 w 1015962"/>
                <a:gd name="connsiteY7" fmla="*/ 560752 h 779413"/>
                <a:gd name="connsiteX8" fmla="*/ 347895 w 1015962"/>
                <a:gd name="connsiteY8" fmla="*/ 570691 h 779413"/>
                <a:gd name="connsiteX9" fmla="*/ 407530 w 1015962"/>
                <a:gd name="connsiteY9" fmla="*/ 630326 h 779413"/>
                <a:gd name="connsiteX10" fmla="*/ 447286 w 1015962"/>
                <a:gd name="connsiteY10" fmla="*/ 660144 h 779413"/>
                <a:gd name="connsiteX11" fmla="*/ 506921 w 1015962"/>
                <a:gd name="connsiteY11" fmla="*/ 680022 h 779413"/>
                <a:gd name="connsiteX12" fmla="*/ 576495 w 1015962"/>
                <a:gd name="connsiteY12" fmla="*/ 729718 h 779413"/>
                <a:gd name="connsiteX13" fmla="*/ 606312 w 1015962"/>
                <a:gd name="connsiteY13" fmla="*/ 759535 h 779413"/>
                <a:gd name="connsiteX14" fmla="*/ 646069 w 1015962"/>
                <a:gd name="connsiteY14" fmla="*/ 779413 h 779413"/>
                <a:gd name="connsiteX15" fmla="*/ 705703 w 1015962"/>
                <a:gd name="connsiteY15" fmla="*/ 759535 h 779413"/>
                <a:gd name="connsiteX16" fmla="*/ 715643 w 1015962"/>
                <a:gd name="connsiteY16" fmla="*/ 640265 h 779413"/>
                <a:gd name="connsiteX17" fmla="*/ 725582 w 1015962"/>
                <a:gd name="connsiteY17" fmla="*/ 610448 h 779413"/>
                <a:gd name="connsiteX18" fmla="*/ 735521 w 1015962"/>
                <a:gd name="connsiteY18" fmla="*/ 570691 h 779413"/>
                <a:gd name="connsiteX19" fmla="*/ 795156 w 1015962"/>
                <a:gd name="connsiteY19" fmla="*/ 491178 h 779413"/>
                <a:gd name="connsiteX20" fmla="*/ 844851 w 1015962"/>
                <a:gd name="connsiteY20" fmla="*/ 461361 h 779413"/>
                <a:gd name="connsiteX21" fmla="*/ 874669 w 1015962"/>
                <a:gd name="connsiteY21" fmla="*/ 441483 h 779413"/>
                <a:gd name="connsiteX22" fmla="*/ 904486 w 1015962"/>
                <a:gd name="connsiteY22" fmla="*/ 381848 h 779413"/>
                <a:gd name="connsiteX23" fmla="*/ 954182 w 1015962"/>
                <a:gd name="connsiteY23" fmla="*/ 322213 h 779413"/>
                <a:gd name="connsiteX24" fmla="*/ 964121 w 1015962"/>
                <a:gd name="connsiteY24" fmla="*/ 292396 h 779413"/>
                <a:gd name="connsiteX25" fmla="*/ 1003877 w 1015962"/>
                <a:gd name="connsiteY25" fmla="*/ 252639 h 779413"/>
                <a:gd name="connsiteX26" fmla="*/ 1013816 w 1015962"/>
                <a:gd name="connsiteY26" fmla="*/ 202944 h 779413"/>
                <a:gd name="connsiteX27" fmla="*/ 993938 w 1015962"/>
                <a:gd name="connsiteY27" fmla="*/ 83674 h 779413"/>
                <a:gd name="connsiteX28" fmla="*/ 646069 w 1015962"/>
                <a:gd name="connsiteY28" fmla="*/ 93613 h 779413"/>
                <a:gd name="connsiteX29" fmla="*/ 168990 w 1015962"/>
                <a:gd name="connsiteY29" fmla="*/ 83674 h 779413"/>
                <a:gd name="connsiteX30" fmla="*/ 109356 w 1015962"/>
                <a:gd name="connsiteY30" fmla="*/ 53857 h 779413"/>
                <a:gd name="connsiteX31" fmla="*/ 79538 w 1015962"/>
                <a:gd name="connsiteY31" fmla="*/ 43918 h 779413"/>
                <a:gd name="connsiteX32" fmla="*/ 9964 w 1015962"/>
                <a:gd name="connsiteY32" fmla="*/ 24039 h 77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15962" h="779413">
                  <a:moveTo>
                    <a:pt x="9964" y="24039"/>
                  </a:moveTo>
                  <a:cubicBezTo>
                    <a:pt x="3338" y="83674"/>
                    <a:pt x="-19746" y="282671"/>
                    <a:pt x="39782" y="401726"/>
                  </a:cubicBezTo>
                  <a:cubicBezTo>
                    <a:pt x="45124" y="412410"/>
                    <a:pt x="53733" y="421172"/>
                    <a:pt x="59660" y="431544"/>
                  </a:cubicBezTo>
                  <a:cubicBezTo>
                    <a:pt x="82955" y="472311"/>
                    <a:pt x="68762" y="470881"/>
                    <a:pt x="109356" y="491178"/>
                  </a:cubicBezTo>
                  <a:cubicBezTo>
                    <a:pt x="118727" y="495863"/>
                    <a:pt x="128929" y="498923"/>
                    <a:pt x="139173" y="501118"/>
                  </a:cubicBezTo>
                  <a:cubicBezTo>
                    <a:pt x="175392" y="508879"/>
                    <a:pt x="212060" y="514370"/>
                    <a:pt x="248503" y="520996"/>
                  </a:cubicBezTo>
                  <a:cubicBezTo>
                    <a:pt x="261755" y="527622"/>
                    <a:pt x="275396" y="533523"/>
                    <a:pt x="288260" y="540874"/>
                  </a:cubicBezTo>
                  <a:cubicBezTo>
                    <a:pt x="298631" y="546800"/>
                    <a:pt x="307393" y="555410"/>
                    <a:pt x="318077" y="560752"/>
                  </a:cubicBezTo>
                  <a:cubicBezTo>
                    <a:pt x="327448" y="565437"/>
                    <a:pt x="337956" y="567378"/>
                    <a:pt x="347895" y="570691"/>
                  </a:cubicBezTo>
                  <a:cubicBezTo>
                    <a:pt x="389533" y="626209"/>
                    <a:pt x="360573" y="596785"/>
                    <a:pt x="407530" y="630326"/>
                  </a:cubicBezTo>
                  <a:cubicBezTo>
                    <a:pt x="421010" y="639954"/>
                    <a:pt x="432470" y="652736"/>
                    <a:pt x="447286" y="660144"/>
                  </a:cubicBezTo>
                  <a:cubicBezTo>
                    <a:pt x="466027" y="669515"/>
                    <a:pt x="487043" y="673396"/>
                    <a:pt x="506921" y="680022"/>
                  </a:cubicBezTo>
                  <a:cubicBezTo>
                    <a:pt x="530520" y="695755"/>
                    <a:pt x="554919" y="711224"/>
                    <a:pt x="576495" y="729718"/>
                  </a:cubicBezTo>
                  <a:cubicBezTo>
                    <a:pt x="587167" y="738865"/>
                    <a:pt x="594874" y="751365"/>
                    <a:pt x="606312" y="759535"/>
                  </a:cubicBezTo>
                  <a:cubicBezTo>
                    <a:pt x="618369" y="768147"/>
                    <a:pt x="632817" y="772787"/>
                    <a:pt x="646069" y="779413"/>
                  </a:cubicBezTo>
                  <a:cubicBezTo>
                    <a:pt x="665947" y="772787"/>
                    <a:pt x="696332" y="778276"/>
                    <a:pt x="705703" y="759535"/>
                  </a:cubicBezTo>
                  <a:cubicBezTo>
                    <a:pt x="723544" y="723852"/>
                    <a:pt x="710370" y="679810"/>
                    <a:pt x="715643" y="640265"/>
                  </a:cubicBezTo>
                  <a:cubicBezTo>
                    <a:pt x="717028" y="629880"/>
                    <a:pt x="722704" y="620522"/>
                    <a:pt x="725582" y="610448"/>
                  </a:cubicBezTo>
                  <a:cubicBezTo>
                    <a:pt x="729335" y="597313"/>
                    <a:pt x="729973" y="583174"/>
                    <a:pt x="735521" y="570691"/>
                  </a:cubicBezTo>
                  <a:cubicBezTo>
                    <a:pt x="748203" y="542156"/>
                    <a:pt x="769408" y="510489"/>
                    <a:pt x="795156" y="491178"/>
                  </a:cubicBezTo>
                  <a:cubicBezTo>
                    <a:pt x="810610" y="479587"/>
                    <a:pt x="828469" y="471599"/>
                    <a:pt x="844851" y="461361"/>
                  </a:cubicBezTo>
                  <a:cubicBezTo>
                    <a:pt x="854981" y="455030"/>
                    <a:pt x="864730" y="448109"/>
                    <a:pt x="874669" y="441483"/>
                  </a:cubicBezTo>
                  <a:cubicBezTo>
                    <a:pt x="931641" y="356023"/>
                    <a:pt x="863334" y="464152"/>
                    <a:pt x="904486" y="381848"/>
                  </a:cubicBezTo>
                  <a:cubicBezTo>
                    <a:pt x="918324" y="354173"/>
                    <a:pt x="932201" y="344194"/>
                    <a:pt x="954182" y="322213"/>
                  </a:cubicBezTo>
                  <a:cubicBezTo>
                    <a:pt x="957495" y="312274"/>
                    <a:pt x="958032" y="300921"/>
                    <a:pt x="964121" y="292396"/>
                  </a:cubicBezTo>
                  <a:cubicBezTo>
                    <a:pt x="975014" y="277145"/>
                    <a:pt x="994775" y="269022"/>
                    <a:pt x="1003877" y="252639"/>
                  </a:cubicBezTo>
                  <a:cubicBezTo>
                    <a:pt x="1012081" y="237872"/>
                    <a:pt x="1010503" y="219509"/>
                    <a:pt x="1013816" y="202944"/>
                  </a:cubicBezTo>
                  <a:cubicBezTo>
                    <a:pt x="1007190" y="163187"/>
                    <a:pt x="1032572" y="95160"/>
                    <a:pt x="993938" y="83674"/>
                  </a:cubicBezTo>
                  <a:cubicBezTo>
                    <a:pt x="882744" y="50616"/>
                    <a:pt x="762073" y="93613"/>
                    <a:pt x="646069" y="93613"/>
                  </a:cubicBezTo>
                  <a:cubicBezTo>
                    <a:pt x="487008" y="93613"/>
                    <a:pt x="328016" y="86987"/>
                    <a:pt x="168990" y="83674"/>
                  </a:cubicBezTo>
                  <a:cubicBezTo>
                    <a:pt x="94041" y="58691"/>
                    <a:pt x="186428" y="92392"/>
                    <a:pt x="109356" y="53857"/>
                  </a:cubicBezTo>
                  <a:cubicBezTo>
                    <a:pt x="99985" y="49172"/>
                    <a:pt x="89612" y="46796"/>
                    <a:pt x="79538" y="43918"/>
                  </a:cubicBezTo>
                  <a:cubicBezTo>
                    <a:pt x="41937" y="33174"/>
                    <a:pt x="16590" y="-35596"/>
                    <a:pt x="9964" y="24039"/>
                  </a:cubicBezTo>
                  <a:close/>
                </a:path>
              </a:pathLst>
            </a:custGeom>
            <a:solidFill>
              <a:srgbClr val="8DD848"/>
            </a:solidFill>
            <a:ln>
              <a:solidFill>
                <a:srgbClr val="8DD8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CC4BCAF-360E-47A5-AB8D-C4F29BCF95BD}"/>
                </a:ext>
              </a:extLst>
            </p:cNvPr>
            <p:cNvSpPr/>
            <p:nvPr/>
          </p:nvSpPr>
          <p:spPr>
            <a:xfrm>
              <a:off x="9887210" y="4432852"/>
              <a:ext cx="569272" cy="407505"/>
            </a:xfrm>
            <a:custGeom>
              <a:avLst/>
              <a:gdLst>
                <a:gd name="connsiteX0" fmla="*/ 12164 w 569272"/>
                <a:gd name="connsiteY0" fmla="*/ 0 h 308114"/>
                <a:gd name="connsiteX1" fmla="*/ 12164 w 569272"/>
                <a:gd name="connsiteY1" fmla="*/ 248479 h 308114"/>
                <a:gd name="connsiteX2" fmla="*/ 101616 w 569272"/>
                <a:gd name="connsiteY2" fmla="*/ 258418 h 308114"/>
                <a:gd name="connsiteX3" fmla="*/ 220886 w 569272"/>
                <a:gd name="connsiteY3" fmla="*/ 278296 h 308114"/>
                <a:gd name="connsiteX4" fmla="*/ 290460 w 569272"/>
                <a:gd name="connsiteY4" fmla="*/ 298174 h 308114"/>
                <a:gd name="connsiteX5" fmla="*/ 360033 w 569272"/>
                <a:gd name="connsiteY5" fmla="*/ 308114 h 308114"/>
                <a:gd name="connsiteX6" fmla="*/ 558816 w 569272"/>
                <a:gd name="connsiteY6" fmla="*/ 288235 h 308114"/>
                <a:gd name="connsiteX7" fmla="*/ 568755 w 569272"/>
                <a:gd name="connsiteY7" fmla="*/ 258418 h 308114"/>
                <a:gd name="connsiteX8" fmla="*/ 519060 w 569272"/>
                <a:gd name="connsiteY8" fmla="*/ 208722 h 308114"/>
                <a:gd name="connsiteX9" fmla="*/ 330216 w 569272"/>
                <a:gd name="connsiteY9" fmla="*/ 198783 h 308114"/>
                <a:gd name="connsiteX10" fmla="*/ 280520 w 569272"/>
                <a:gd name="connsiteY10" fmla="*/ 178905 h 308114"/>
                <a:gd name="connsiteX11" fmla="*/ 191068 w 569272"/>
                <a:gd name="connsiteY11" fmla="*/ 109331 h 308114"/>
                <a:gd name="connsiteX12" fmla="*/ 121494 w 569272"/>
                <a:gd name="connsiteY12" fmla="*/ 69574 h 308114"/>
                <a:gd name="connsiteX13" fmla="*/ 91677 w 569272"/>
                <a:gd name="connsiteY13" fmla="*/ 59635 h 308114"/>
                <a:gd name="connsiteX14" fmla="*/ 12164 w 569272"/>
                <a:gd name="connsiteY14" fmla="*/ 0 h 30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9272" h="308114">
                  <a:moveTo>
                    <a:pt x="12164" y="0"/>
                  </a:moveTo>
                  <a:cubicBezTo>
                    <a:pt x="7888" y="47033"/>
                    <a:pt x="-12928" y="210840"/>
                    <a:pt x="12164" y="248479"/>
                  </a:cubicBezTo>
                  <a:cubicBezTo>
                    <a:pt x="28805" y="273441"/>
                    <a:pt x="71799" y="255105"/>
                    <a:pt x="101616" y="258418"/>
                  </a:cubicBezTo>
                  <a:cubicBezTo>
                    <a:pt x="191086" y="280785"/>
                    <a:pt x="81282" y="255029"/>
                    <a:pt x="220886" y="278296"/>
                  </a:cubicBezTo>
                  <a:cubicBezTo>
                    <a:pt x="369034" y="302987"/>
                    <a:pt x="172343" y="274550"/>
                    <a:pt x="290460" y="298174"/>
                  </a:cubicBezTo>
                  <a:cubicBezTo>
                    <a:pt x="313432" y="302768"/>
                    <a:pt x="336842" y="304801"/>
                    <a:pt x="360033" y="308114"/>
                  </a:cubicBezTo>
                  <a:cubicBezTo>
                    <a:pt x="426294" y="301488"/>
                    <a:pt x="494035" y="303659"/>
                    <a:pt x="558816" y="288235"/>
                  </a:cubicBezTo>
                  <a:cubicBezTo>
                    <a:pt x="569008" y="285808"/>
                    <a:pt x="570237" y="268789"/>
                    <a:pt x="568755" y="258418"/>
                  </a:cubicBezTo>
                  <a:cubicBezTo>
                    <a:pt x="564145" y="226146"/>
                    <a:pt x="548825" y="211428"/>
                    <a:pt x="519060" y="208722"/>
                  </a:cubicBezTo>
                  <a:cubicBezTo>
                    <a:pt x="456284" y="203015"/>
                    <a:pt x="393164" y="202096"/>
                    <a:pt x="330216" y="198783"/>
                  </a:cubicBezTo>
                  <a:cubicBezTo>
                    <a:pt x="313651" y="192157"/>
                    <a:pt x="296183" y="187448"/>
                    <a:pt x="280520" y="178905"/>
                  </a:cubicBezTo>
                  <a:cubicBezTo>
                    <a:pt x="193267" y="131312"/>
                    <a:pt x="247148" y="156064"/>
                    <a:pt x="191068" y="109331"/>
                  </a:cubicBezTo>
                  <a:cubicBezTo>
                    <a:pt x="173453" y="94652"/>
                    <a:pt x="141508" y="78151"/>
                    <a:pt x="121494" y="69574"/>
                  </a:cubicBezTo>
                  <a:cubicBezTo>
                    <a:pt x="111864" y="65447"/>
                    <a:pt x="101616" y="62948"/>
                    <a:pt x="91677" y="59635"/>
                  </a:cubicBezTo>
                  <a:lnTo>
                    <a:pt x="12164" y="0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B00D9C4-95C9-4B80-8040-60C1240D12A0}"/>
                </a:ext>
              </a:extLst>
            </p:cNvPr>
            <p:cNvSpPr/>
            <p:nvPr/>
          </p:nvSpPr>
          <p:spPr>
            <a:xfrm>
              <a:off x="10147495" y="5213660"/>
              <a:ext cx="194198" cy="173349"/>
            </a:xfrm>
            <a:custGeom>
              <a:avLst/>
              <a:gdLst>
                <a:gd name="connsiteX0" fmla="*/ 357 w 194198"/>
                <a:gd name="connsiteY0" fmla="*/ 4383 h 173349"/>
                <a:gd name="connsiteX1" fmla="*/ 20235 w 194198"/>
                <a:gd name="connsiteY1" fmla="*/ 123653 h 173349"/>
                <a:gd name="connsiteX2" fmla="*/ 30175 w 194198"/>
                <a:gd name="connsiteY2" fmla="*/ 153470 h 173349"/>
                <a:gd name="connsiteX3" fmla="*/ 50053 w 194198"/>
                <a:gd name="connsiteY3" fmla="*/ 173349 h 173349"/>
                <a:gd name="connsiteX4" fmla="*/ 179262 w 194198"/>
                <a:gd name="connsiteY4" fmla="*/ 163410 h 173349"/>
                <a:gd name="connsiteX5" fmla="*/ 189201 w 194198"/>
                <a:gd name="connsiteY5" fmla="*/ 123653 h 173349"/>
                <a:gd name="connsiteX6" fmla="*/ 179262 w 194198"/>
                <a:gd name="connsiteY6" fmla="*/ 34201 h 173349"/>
                <a:gd name="connsiteX7" fmla="*/ 10296 w 194198"/>
                <a:gd name="connsiteY7" fmla="*/ 24262 h 173349"/>
                <a:gd name="connsiteX8" fmla="*/ 357 w 194198"/>
                <a:gd name="connsiteY8" fmla="*/ 4383 h 173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198" h="173349">
                  <a:moveTo>
                    <a:pt x="357" y="4383"/>
                  </a:moveTo>
                  <a:cubicBezTo>
                    <a:pt x="2013" y="20948"/>
                    <a:pt x="12330" y="84131"/>
                    <a:pt x="20235" y="123653"/>
                  </a:cubicBezTo>
                  <a:cubicBezTo>
                    <a:pt x="22290" y="133926"/>
                    <a:pt x="24785" y="144486"/>
                    <a:pt x="30175" y="153470"/>
                  </a:cubicBezTo>
                  <a:cubicBezTo>
                    <a:pt x="34996" y="161505"/>
                    <a:pt x="43427" y="166723"/>
                    <a:pt x="50053" y="173349"/>
                  </a:cubicBezTo>
                  <a:cubicBezTo>
                    <a:pt x="93123" y="170036"/>
                    <a:pt x="138582" y="177939"/>
                    <a:pt x="179262" y="163410"/>
                  </a:cubicBezTo>
                  <a:cubicBezTo>
                    <a:pt x="192126" y="158816"/>
                    <a:pt x="189201" y="137313"/>
                    <a:pt x="189201" y="123653"/>
                  </a:cubicBezTo>
                  <a:cubicBezTo>
                    <a:pt x="189201" y="93652"/>
                    <a:pt x="205487" y="48771"/>
                    <a:pt x="179262" y="34201"/>
                  </a:cubicBezTo>
                  <a:cubicBezTo>
                    <a:pt x="129943" y="6801"/>
                    <a:pt x="66405" y="30168"/>
                    <a:pt x="10296" y="24262"/>
                  </a:cubicBezTo>
                  <a:cubicBezTo>
                    <a:pt x="2929" y="23486"/>
                    <a:pt x="-1299" y="-12182"/>
                    <a:pt x="357" y="4383"/>
                  </a:cubicBezTo>
                  <a:close/>
                </a:path>
              </a:pathLst>
            </a:custGeom>
            <a:solidFill>
              <a:srgbClr val="8DD848"/>
            </a:solidFill>
            <a:ln>
              <a:solidFill>
                <a:srgbClr val="8DD8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051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1C6D9-2987-4BF1-A370-3C4F4B2CE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CSP Example: N-Queens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E1008-3CFF-49DF-8E9F-247D7EEC4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 descr="A picture containing checker, indoor, white, tiled&#10;&#10;Description automatically generated">
            <a:extLst>
              <a:ext uri="{FF2B5EF4-FFF2-40B4-BE49-F238E27FC236}">
                <a16:creationId xmlns:a16="http://schemas.microsoft.com/office/drawing/2014/main" id="{DEEE81C7-BD3A-4F77-B7D5-102479901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02734" y="2089523"/>
            <a:ext cx="3590742" cy="36866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C7B7CB-155E-4CE3-A3E8-688FAD9D9430}"/>
              </a:ext>
            </a:extLst>
          </p:cNvPr>
          <p:cNvSpPr txBox="1"/>
          <p:nvPr/>
        </p:nvSpPr>
        <p:spPr>
          <a:xfrm>
            <a:off x="5437239" y="2253675"/>
            <a:ext cx="124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Variables: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E2084E-BE02-40F9-BBEA-26CD4034313D}"/>
              </a:ext>
            </a:extLst>
          </p:cNvPr>
          <p:cNvSpPr txBox="1"/>
          <p:nvPr/>
        </p:nvSpPr>
        <p:spPr>
          <a:xfrm>
            <a:off x="5471652" y="3059668"/>
            <a:ext cx="124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Domain: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A46C4-90A1-4041-B9BD-B0AE3538E961}"/>
              </a:ext>
            </a:extLst>
          </p:cNvPr>
          <p:cNvSpPr txBox="1"/>
          <p:nvPr/>
        </p:nvSpPr>
        <p:spPr>
          <a:xfrm>
            <a:off x="5503126" y="3830632"/>
            <a:ext cx="1428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Constraint: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4BD64C-992F-4E3C-94B2-459A6ED593D1}"/>
              </a:ext>
            </a:extLst>
          </p:cNvPr>
          <p:cNvSpPr txBox="1"/>
          <p:nvPr/>
        </p:nvSpPr>
        <p:spPr>
          <a:xfrm>
            <a:off x="7613374" y="1591399"/>
            <a:ext cx="2484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Formulation - 1</a:t>
            </a:r>
          </a:p>
        </p:txBody>
      </p:sp>
    </p:spTree>
    <p:extLst>
      <p:ext uri="{BB962C8B-B14F-4D97-AF65-F5344CB8AC3E}">
        <p14:creationId xmlns:p14="http://schemas.microsoft.com/office/powerpoint/2010/main" val="293515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1C6D9-2987-4BF1-A370-3C4F4B2CE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CSP Example: N-Queens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E1008-3CFF-49DF-8E9F-247D7EEC4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 descr="A picture containing checker, indoor, white, tiled&#10;&#10;Description automatically generated">
            <a:extLst>
              <a:ext uri="{FF2B5EF4-FFF2-40B4-BE49-F238E27FC236}">
                <a16:creationId xmlns:a16="http://schemas.microsoft.com/office/drawing/2014/main" id="{DEEE81C7-BD3A-4F77-B7D5-102479901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02734" y="2089523"/>
            <a:ext cx="3590742" cy="36866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C7B7CB-155E-4CE3-A3E8-688FAD9D9430}"/>
              </a:ext>
            </a:extLst>
          </p:cNvPr>
          <p:cNvSpPr txBox="1"/>
          <p:nvPr/>
        </p:nvSpPr>
        <p:spPr>
          <a:xfrm>
            <a:off x="5437239" y="2253675"/>
            <a:ext cx="124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Variables: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E2084E-BE02-40F9-BBEA-26CD4034313D}"/>
              </a:ext>
            </a:extLst>
          </p:cNvPr>
          <p:cNvSpPr txBox="1"/>
          <p:nvPr/>
        </p:nvSpPr>
        <p:spPr>
          <a:xfrm>
            <a:off x="5471652" y="3059668"/>
            <a:ext cx="124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Domain: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A46C4-90A1-4041-B9BD-B0AE3538E961}"/>
              </a:ext>
            </a:extLst>
          </p:cNvPr>
          <p:cNvSpPr txBox="1"/>
          <p:nvPr/>
        </p:nvSpPr>
        <p:spPr>
          <a:xfrm>
            <a:off x="5503126" y="3830632"/>
            <a:ext cx="1428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Constraint: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4BD64C-992F-4E3C-94B2-459A6ED593D1}"/>
              </a:ext>
            </a:extLst>
          </p:cNvPr>
          <p:cNvSpPr txBox="1"/>
          <p:nvPr/>
        </p:nvSpPr>
        <p:spPr>
          <a:xfrm>
            <a:off x="7613374" y="1591399"/>
            <a:ext cx="2484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Formulation - 2</a:t>
            </a:r>
          </a:p>
        </p:txBody>
      </p:sp>
    </p:spTree>
    <p:extLst>
      <p:ext uri="{BB962C8B-B14F-4D97-AF65-F5344CB8AC3E}">
        <p14:creationId xmlns:p14="http://schemas.microsoft.com/office/powerpoint/2010/main" val="313490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EFDFB-0539-4E55-8429-155794D16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1CC85-917F-4986-ADA7-53297DCA0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 descr="A satellite in space&#10;&#10;Description automatically generated with medium confidence">
            <a:extLst>
              <a:ext uri="{FF2B5EF4-FFF2-40B4-BE49-F238E27FC236}">
                <a16:creationId xmlns:a16="http://schemas.microsoft.com/office/drawing/2014/main" id="{AA3CF19F-4634-4890-9AAA-E9102237F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01" y="1792202"/>
            <a:ext cx="2466852" cy="1922410"/>
          </a:xfrm>
          <a:prstGeom prst="rect">
            <a:avLst/>
          </a:prstGeom>
        </p:spPr>
      </p:pic>
      <p:pic>
        <p:nvPicPr>
          <p:cNvPr id="1026" name="Picture 2" descr="Tiruchirapally Trichy Airport Departures &amp;amp; [TRZ] Flight Schedules">
            <a:extLst>
              <a:ext uri="{FF2B5EF4-FFF2-40B4-BE49-F238E27FC236}">
                <a16:creationId xmlns:a16="http://schemas.microsoft.com/office/drawing/2014/main" id="{E5BCF431-C063-4FED-B0FD-4BCC562D7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426" y="1792202"/>
            <a:ext cx="2751197" cy="199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889F70DB-1543-467E-B28A-524E2986F3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575" y="1792202"/>
            <a:ext cx="3751375" cy="199044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69AC024-1657-4BC2-BAEC-73A2891AE4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7782" y="4435190"/>
            <a:ext cx="1922410" cy="192241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E053EF5-8C4E-40D4-92C9-E4B0EFD1F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536" y="4497188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771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84509-0DDE-428E-8780-FB09AE1CC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Coloring to Graph Coloring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A310F-77CF-4040-8A03-D8C5723CC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More general problem than graph coloring</a:t>
            </a:r>
          </a:p>
          <a:p>
            <a:r>
              <a:rPr lang="en-US" dirty="0"/>
              <a:t>Planar Graph = Graph drawn on 2D plane without edges crossing</a:t>
            </a:r>
          </a:p>
          <a:p>
            <a:r>
              <a:rPr lang="en-US" dirty="0"/>
              <a:t>“</a:t>
            </a:r>
            <a:r>
              <a:rPr lang="en-US" i="1" dirty="0">
                <a:solidFill>
                  <a:schemeClr val="bg1"/>
                </a:solidFill>
              </a:rPr>
              <a:t>Every planar graph can be colored with 4 or less</a:t>
            </a:r>
            <a:r>
              <a:rPr lang="en-US" dirty="0"/>
              <a:t>” – </a:t>
            </a:r>
          </a:p>
          <a:p>
            <a:pPr marL="360000" lvl="1" indent="0">
              <a:buNone/>
            </a:pPr>
            <a:r>
              <a:rPr lang="en-US" dirty="0"/>
              <a:t>                                                                                       </a:t>
            </a:r>
            <a:r>
              <a:rPr lang="en-US" dirty="0">
                <a:solidFill>
                  <a:srgbClr val="92D050"/>
                </a:solidFill>
              </a:rPr>
              <a:t>Guthrie (1852)</a:t>
            </a:r>
          </a:p>
          <a:p>
            <a:r>
              <a:rPr lang="en-US" dirty="0"/>
              <a:t>Was proven in 1977 – Appel and Haken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7215D-B804-4B94-ACF6-7787DF323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44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DC0843B0-EB61-4D0B-8207-96008934E096}"/>
              </a:ext>
            </a:extLst>
          </p:cNvPr>
          <p:cNvGrpSpPr/>
          <p:nvPr/>
        </p:nvGrpSpPr>
        <p:grpSpPr>
          <a:xfrm>
            <a:off x="847887" y="1441186"/>
            <a:ext cx="6029991" cy="5277666"/>
            <a:chOff x="854766" y="1833382"/>
            <a:chExt cx="4178657" cy="3907044"/>
          </a:xfrm>
        </p:grpSpPr>
        <p:pic>
          <p:nvPicPr>
            <p:cNvPr id="62" name="Picture 61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2E711B5C-33B3-4DBE-BED3-F72079495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766" y="1833382"/>
              <a:ext cx="4178657" cy="3907044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A77C2B9-2B82-4F3A-8E18-EFA22B325A8C}"/>
                </a:ext>
              </a:extLst>
            </p:cNvPr>
            <p:cNvSpPr txBox="1"/>
            <p:nvPr/>
          </p:nvSpPr>
          <p:spPr>
            <a:xfrm>
              <a:off x="1366684" y="3429000"/>
              <a:ext cx="9242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Western Australia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B1C1D89-B6D4-4B9C-869D-17A8B6DC1F35}"/>
                </a:ext>
              </a:extLst>
            </p:cNvPr>
            <p:cNvSpPr txBox="1"/>
            <p:nvPr/>
          </p:nvSpPr>
          <p:spPr>
            <a:xfrm>
              <a:off x="2561304" y="2782979"/>
              <a:ext cx="9242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Northern Territory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EBFE34A-E428-4163-B60D-B01B6A499E61}"/>
                </a:ext>
              </a:extLst>
            </p:cNvPr>
            <p:cNvSpPr txBox="1"/>
            <p:nvPr/>
          </p:nvSpPr>
          <p:spPr>
            <a:xfrm>
              <a:off x="3493313" y="3146697"/>
              <a:ext cx="11289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Queensland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6CF1BC-680C-40BB-9AEF-C26FD870C1FC}"/>
                </a:ext>
              </a:extLst>
            </p:cNvPr>
            <p:cNvSpPr txBox="1"/>
            <p:nvPr/>
          </p:nvSpPr>
          <p:spPr>
            <a:xfrm>
              <a:off x="2775557" y="3710511"/>
              <a:ext cx="9242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South Australia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6040ACE-6885-4AC7-A8D0-A8CBE92AFE45}"/>
                </a:ext>
              </a:extLst>
            </p:cNvPr>
            <p:cNvSpPr txBox="1"/>
            <p:nvPr/>
          </p:nvSpPr>
          <p:spPr>
            <a:xfrm>
              <a:off x="3904490" y="4120395"/>
              <a:ext cx="9242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New South Wales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267BBE3-B3BF-4BCC-8CED-1C9D7F86DDAA}"/>
                </a:ext>
              </a:extLst>
            </p:cNvPr>
            <p:cNvSpPr txBox="1"/>
            <p:nvPr/>
          </p:nvSpPr>
          <p:spPr>
            <a:xfrm>
              <a:off x="3670062" y="4761816"/>
              <a:ext cx="11289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Victoria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583D979-1346-4865-BD9E-811ECCEFC1A7}"/>
                </a:ext>
              </a:extLst>
            </p:cNvPr>
            <p:cNvSpPr txBox="1"/>
            <p:nvPr/>
          </p:nvSpPr>
          <p:spPr>
            <a:xfrm>
              <a:off x="3340013" y="5371796"/>
              <a:ext cx="11289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Tasmania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56B3875-3F71-4572-9237-EE5AAD88C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as Abstraction Tool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84823-73F2-4C8A-A10F-0989B02BD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B75E0CA-A0A4-4437-A04C-EE24A9DD20D6}"/>
              </a:ext>
            </a:extLst>
          </p:cNvPr>
          <p:cNvSpPr/>
          <p:nvPr/>
        </p:nvSpPr>
        <p:spPr>
          <a:xfrm>
            <a:off x="1528837" y="3191469"/>
            <a:ext cx="757083" cy="411781"/>
          </a:xfrm>
          <a:prstGeom prst="ellipse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489E6CF-66CD-4729-A930-179A9D97065F}"/>
              </a:ext>
            </a:extLst>
          </p:cNvPr>
          <p:cNvSpPr/>
          <p:nvPr/>
        </p:nvSpPr>
        <p:spPr>
          <a:xfrm>
            <a:off x="3282116" y="2537083"/>
            <a:ext cx="757083" cy="411781"/>
          </a:xfrm>
          <a:prstGeom prst="ellipse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NT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21AD87A-82AF-4853-9601-00A55A1F623B}"/>
              </a:ext>
            </a:extLst>
          </p:cNvPr>
          <p:cNvSpPr/>
          <p:nvPr/>
        </p:nvSpPr>
        <p:spPr>
          <a:xfrm>
            <a:off x="5013727" y="2944550"/>
            <a:ext cx="757083" cy="411781"/>
          </a:xfrm>
          <a:prstGeom prst="ellipse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Q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541E204-BDC1-400B-A1EA-3775200E4D98}"/>
              </a:ext>
            </a:extLst>
          </p:cNvPr>
          <p:cNvSpPr/>
          <p:nvPr/>
        </p:nvSpPr>
        <p:spPr>
          <a:xfrm>
            <a:off x="3352799" y="4051939"/>
            <a:ext cx="757083" cy="411781"/>
          </a:xfrm>
          <a:prstGeom prst="ellipse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SA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22F0225-A9F0-4DC8-8512-A2A0D49A5D07}"/>
              </a:ext>
            </a:extLst>
          </p:cNvPr>
          <p:cNvSpPr/>
          <p:nvPr/>
        </p:nvSpPr>
        <p:spPr>
          <a:xfrm>
            <a:off x="5590304" y="4480170"/>
            <a:ext cx="926708" cy="411781"/>
          </a:xfrm>
          <a:prstGeom prst="ellipse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NSW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B663A69-26A7-45E6-8A26-860690600690}"/>
              </a:ext>
            </a:extLst>
          </p:cNvPr>
          <p:cNvSpPr/>
          <p:nvPr/>
        </p:nvSpPr>
        <p:spPr>
          <a:xfrm>
            <a:off x="4966340" y="5325678"/>
            <a:ext cx="757083" cy="411781"/>
          </a:xfrm>
          <a:prstGeom prst="ellipse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V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4EA2A12-9C13-42B6-8E35-0A7569880CC8}"/>
              </a:ext>
            </a:extLst>
          </p:cNvPr>
          <p:cNvSpPr/>
          <p:nvPr/>
        </p:nvSpPr>
        <p:spPr>
          <a:xfrm>
            <a:off x="4980193" y="6137306"/>
            <a:ext cx="757083" cy="411781"/>
          </a:xfrm>
          <a:prstGeom prst="ellipse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660EE1C-88E8-4E29-B87D-9767B7D37789}"/>
              </a:ext>
            </a:extLst>
          </p:cNvPr>
          <p:cNvCxnSpPr>
            <a:cxnSpLocks/>
            <a:stCxn id="8" idx="5"/>
            <a:endCxn id="21" idx="2"/>
          </p:cNvCxnSpPr>
          <p:nvPr/>
        </p:nvCxnSpPr>
        <p:spPr>
          <a:xfrm>
            <a:off x="2175048" y="3542946"/>
            <a:ext cx="1177751" cy="714884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7707539-1702-4785-8E62-1EE0CC2DA05C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3640562" y="2948864"/>
            <a:ext cx="90779" cy="1103075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46FCCDA-A68E-4CEA-9869-DDEA8A101807}"/>
              </a:ext>
            </a:extLst>
          </p:cNvPr>
          <p:cNvCxnSpPr>
            <a:cxnSpLocks/>
            <a:stCxn id="8" idx="7"/>
          </p:cNvCxnSpPr>
          <p:nvPr/>
        </p:nvCxnSpPr>
        <p:spPr>
          <a:xfrm flipV="1">
            <a:off x="2175048" y="2913657"/>
            <a:ext cx="1207056" cy="33811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2581C09-385F-47F7-826B-C98A99800BB2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042612" y="2787619"/>
            <a:ext cx="1081987" cy="217235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7EBC685-0A09-4DD0-973A-03208497EF31}"/>
              </a:ext>
            </a:extLst>
          </p:cNvPr>
          <p:cNvCxnSpPr>
            <a:cxnSpLocks/>
          </p:cNvCxnSpPr>
          <p:nvPr/>
        </p:nvCxnSpPr>
        <p:spPr>
          <a:xfrm>
            <a:off x="5518911" y="3326452"/>
            <a:ext cx="573018" cy="1153604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5EEBCE1-BE4B-4A9D-BEBA-4CEBBE6AFF23}"/>
              </a:ext>
            </a:extLst>
          </p:cNvPr>
          <p:cNvCxnSpPr>
            <a:cxnSpLocks/>
            <a:stCxn id="21" idx="7"/>
            <a:endCxn id="20" idx="3"/>
          </p:cNvCxnSpPr>
          <p:nvPr/>
        </p:nvCxnSpPr>
        <p:spPr>
          <a:xfrm flipV="1">
            <a:off x="3999010" y="3296027"/>
            <a:ext cx="1125589" cy="81621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F878045-22B3-4A71-8CB1-21503A412962}"/>
              </a:ext>
            </a:extLst>
          </p:cNvPr>
          <p:cNvCxnSpPr>
            <a:cxnSpLocks/>
          </p:cNvCxnSpPr>
          <p:nvPr/>
        </p:nvCxnSpPr>
        <p:spPr>
          <a:xfrm>
            <a:off x="3946081" y="4390212"/>
            <a:ext cx="1242595" cy="104928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4EE1055-B2F9-4FD6-BBCF-93560FCE0FE5}"/>
              </a:ext>
            </a:extLst>
          </p:cNvPr>
          <p:cNvCxnSpPr>
            <a:cxnSpLocks/>
            <a:stCxn id="22" idx="4"/>
            <a:endCxn id="23" idx="7"/>
          </p:cNvCxnSpPr>
          <p:nvPr/>
        </p:nvCxnSpPr>
        <p:spPr>
          <a:xfrm flipH="1">
            <a:off x="5612551" y="4891951"/>
            <a:ext cx="441107" cy="49403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BEA5600-54AE-4D6A-8985-53C2DC8796A3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4109882" y="4335609"/>
            <a:ext cx="1480422" cy="350452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BF932EE3-40DA-4905-A006-9037E260EDBF}"/>
              </a:ext>
            </a:extLst>
          </p:cNvPr>
          <p:cNvSpPr txBox="1"/>
          <p:nvPr/>
        </p:nvSpPr>
        <p:spPr>
          <a:xfrm>
            <a:off x="1202687" y="5417370"/>
            <a:ext cx="3114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Constraint Graph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2EBA0CD-E86E-4283-AEA5-336C0B96C39D}"/>
              </a:ext>
            </a:extLst>
          </p:cNvPr>
          <p:cNvSpPr txBox="1"/>
          <p:nvPr/>
        </p:nvSpPr>
        <p:spPr>
          <a:xfrm>
            <a:off x="7096542" y="1648987"/>
            <a:ext cx="2077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Binary CSP: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6213A33-2C64-4666-8C1B-52602F54534C}"/>
              </a:ext>
            </a:extLst>
          </p:cNvPr>
          <p:cNvSpPr txBox="1"/>
          <p:nvPr/>
        </p:nvSpPr>
        <p:spPr>
          <a:xfrm>
            <a:off x="7096542" y="3532752"/>
            <a:ext cx="31396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Binary Constraint Graph: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FE1D52F-FB55-47F6-8881-2F974B95338E}"/>
              </a:ext>
            </a:extLst>
          </p:cNvPr>
          <p:cNvSpPr txBox="1"/>
          <p:nvPr/>
        </p:nvSpPr>
        <p:spPr>
          <a:xfrm>
            <a:off x="7096542" y="5415459"/>
            <a:ext cx="48304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C000"/>
                </a:solidFill>
              </a:rPr>
              <a:t>Claim: CSP algorithms with graph to speed up search</a:t>
            </a:r>
          </a:p>
        </p:txBody>
      </p:sp>
    </p:spTree>
    <p:extLst>
      <p:ext uri="{BB962C8B-B14F-4D97-AF65-F5344CB8AC3E}">
        <p14:creationId xmlns:p14="http://schemas.microsoft.com/office/powerpoint/2010/main" val="392083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57" grpId="0"/>
      <p:bldP spid="58" grpId="0"/>
      <p:bldP spid="59" grpId="0"/>
      <p:bldP spid="6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CFB80-F731-47C8-BBE6-B46571CE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CSP Example: Cryptarithmetic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F3900-0AF6-4427-9CF2-A955E7344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95DBD-1FDF-4914-B1C0-A72E55547543}"/>
              </a:ext>
            </a:extLst>
          </p:cNvPr>
          <p:cNvSpPr txBox="1"/>
          <p:nvPr/>
        </p:nvSpPr>
        <p:spPr>
          <a:xfrm>
            <a:off x="1336813" y="1889859"/>
            <a:ext cx="137657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T   W   O</a:t>
            </a:r>
          </a:p>
          <a:p>
            <a:r>
              <a:rPr lang="en-US" sz="2400" dirty="0">
                <a:solidFill>
                  <a:srgbClr val="92D050"/>
                </a:solidFill>
              </a:rPr>
              <a:t>T   W   O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37652E-5878-446F-966C-B04A7E446ABB}"/>
              </a:ext>
            </a:extLst>
          </p:cNvPr>
          <p:cNvCxnSpPr/>
          <p:nvPr/>
        </p:nvCxnSpPr>
        <p:spPr>
          <a:xfrm>
            <a:off x="954160" y="2643809"/>
            <a:ext cx="1699591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C2D56B7-69AE-425F-A595-C6763986B49B}"/>
              </a:ext>
            </a:extLst>
          </p:cNvPr>
          <p:cNvSpPr txBox="1"/>
          <p:nvPr/>
        </p:nvSpPr>
        <p:spPr>
          <a:xfrm>
            <a:off x="894522" y="2740967"/>
            <a:ext cx="185861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F   O   U    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C141EB-F18D-4133-9207-A03470C13569}"/>
              </a:ext>
            </a:extLst>
          </p:cNvPr>
          <p:cNvSpPr txBox="1"/>
          <p:nvPr/>
        </p:nvSpPr>
        <p:spPr>
          <a:xfrm>
            <a:off x="854766" y="2013645"/>
            <a:ext cx="397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25F425-208C-4544-98AB-D733EB77B8BD}"/>
              </a:ext>
            </a:extLst>
          </p:cNvPr>
          <p:cNvSpPr txBox="1"/>
          <p:nvPr/>
        </p:nvSpPr>
        <p:spPr>
          <a:xfrm>
            <a:off x="197441" y="4730473"/>
            <a:ext cx="1580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Domain =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5E38DD-9ED9-4584-88B4-219DAD7ACFB5}"/>
              </a:ext>
            </a:extLst>
          </p:cNvPr>
          <p:cNvSpPr/>
          <p:nvPr/>
        </p:nvSpPr>
        <p:spPr>
          <a:xfrm>
            <a:off x="5044109" y="3667527"/>
            <a:ext cx="447261" cy="40823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C6CCA9C-915C-4218-B03C-B00C8176A90A}"/>
              </a:ext>
            </a:extLst>
          </p:cNvPr>
          <p:cNvSpPr/>
          <p:nvPr/>
        </p:nvSpPr>
        <p:spPr>
          <a:xfrm>
            <a:off x="6669156" y="1669774"/>
            <a:ext cx="506896" cy="496956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0D4F95-7766-44C4-9185-482CC08FFFA6}"/>
              </a:ext>
            </a:extLst>
          </p:cNvPr>
          <p:cNvSpPr/>
          <p:nvPr/>
        </p:nvSpPr>
        <p:spPr>
          <a:xfrm>
            <a:off x="6669156" y="2462283"/>
            <a:ext cx="506896" cy="496956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4EC9918-6FD0-42DE-8D39-5FAAAF5B8048}"/>
              </a:ext>
            </a:extLst>
          </p:cNvPr>
          <p:cNvSpPr/>
          <p:nvPr/>
        </p:nvSpPr>
        <p:spPr>
          <a:xfrm>
            <a:off x="6664187" y="3248799"/>
            <a:ext cx="506896" cy="496956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C67A94A-307B-4360-83AB-BC98F6576E88}"/>
              </a:ext>
            </a:extLst>
          </p:cNvPr>
          <p:cNvSpPr/>
          <p:nvPr/>
        </p:nvSpPr>
        <p:spPr>
          <a:xfrm>
            <a:off x="6664187" y="4796709"/>
            <a:ext cx="506896" cy="496956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1421D02-53F9-4E83-B88D-0AC317705CEC}"/>
              </a:ext>
            </a:extLst>
          </p:cNvPr>
          <p:cNvSpPr/>
          <p:nvPr/>
        </p:nvSpPr>
        <p:spPr>
          <a:xfrm>
            <a:off x="6664187" y="4022754"/>
            <a:ext cx="506896" cy="496956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8AFB848-DBBF-453C-ADB5-2045D1843937}"/>
              </a:ext>
            </a:extLst>
          </p:cNvPr>
          <p:cNvSpPr/>
          <p:nvPr/>
        </p:nvSpPr>
        <p:spPr>
          <a:xfrm>
            <a:off x="6664187" y="5570664"/>
            <a:ext cx="506896" cy="496956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7FA97B-D251-4CC4-9F65-6F4AA4A9170D}"/>
              </a:ext>
            </a:extLst>
          </p:cNvPr>
          <p:cNvSpPr/>
          <p:nvPr/>
        </p:nvSpPr>
        <p:spPr>
          <a:xfrm>
            <a:off x="8000997" y="2017604"/>
            <a:ext cx="447261" cy="40823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D03514-639D-4BEC-8CC9-6854153FAA94}"/>
              </a:ext>
            </a:extLst>
          </p:cNvPr>
          <p:cNvSpPr/>
          <p:nvPr/>
        </p:nvSpPr>
        <p:spPr>
          <a:xfrm>
            <a:off x="8032321" y="3228923"/>
            <a:ext cx="447261" cy="40823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5820A6-BE1D-4AA4-8E3A-2F9B28C7BBAE}"/>
              </a:ext>
            </a:extLst>
          </p:cNvPr>
          <p:cNvSpPr/>
          <p:nvPr/>
        </p:nvSpPr>
        <p:spPr>
          <a:xfrm>
            <a:off x="8032321" y="4458826"/>
            <a:ext cx="447261" cy="40823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F3943D-F6D6-4F9C-8081-44C3B888CF82}"/>
              </a:ext>
            </a:extLst>
          </p:cNvPr>
          <p:cNvSpPr/>
          <p:nvPr/>
        </p:nvSpPr>
        <p:spPr>
          <a:xfrm>
            <a:off x="8060635" y="5715146"/>
            <a:ext cx="447261" cy="408232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B5E41C3-EC65-489F-AF44-C529EF2ADCC4}"/>
              </a:ext>
            </a:extLst>
          </p:cNvPr>
          <p:cNvSpPr/>
          <p:nvPr/>
        </p:nvSpPr>
        <p:spPr>
          <a:xfrm>
            <a:off x="9210256" y="2422915"/>
            <a:ext cx="659297" cy="636103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10237B0-66C4-4230-9A72-6F2F351515E3}"/>
              </a:ext>
            </a:extLst>
          </p:cNvPr>
          <p:cNvSpPr/>
          <p:nvPr/>
        </p:nvSpPr>
        <p:spPr>
          <a:xfrm>
            <a:off x="9210256" y="3836105"/>
            <a:ext cx="659297" cy="636103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7F61C7B-EC20-4E2A-BF07-666E36C7291B}"/>
              </a:ext>
            </a:extLst>
          </p:cNvPr>
          <p:cNvSpPr/>
          <p:nvPr/>
        </p:nvSpPr>
        <p:spPr>
          <a:xfrm>
            <a:off x="9204286" y="4975613"/>
            <a:ext cx="659297" cy="636103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C3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CC69994-4607-4D8B-A5F6-313B71BE2882}"/>
              </a:ext>
            </a:extLst>
          </p:cNvPr>
          <p:cNvCxnSpPr>
            <a:stCxn id="13" idx="3"/>
            <a:endCxn id="14" idx="2"/>
          </p:cNvCxnSpPr>
          <p:nvPr/>
        </p:nvCxnSpPr>
        <p:spPr>
          <a:xfrm flipV="1">
            <a:off x="5491370" y="1918252"/>
            <a:ext cx="1177786" cy="195339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ADA1F59-417C-4F55-B05C-E6D6264772BA}"/>
              </a:ext>
            </a:extLst>
          </p:cNvPr>
          <p:cNvCxnSpPr>
            <a:cxnSpLocks/>
            <a:stCxn id="13" idx="3"/>
            <a:endCxn id="15" idx="2"/>
          </p:cNvCxnSpPr>
          <p:nvPr/>
        </p:nvCxnSpPr>
        <p:spPr>
          <a:xfrm flipV="1">
            <a:off x="5491370" y="2710761"/>
            <a:ext cx="1177786" cy="116088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0DE5E96-A65F-4916-96F3-BD6EF277130F}"/>
              </a:ext>
            </a:extLst>
          </p:cNvPr>
          <p:cNvCxnSpPr>
            <a:cxnSpLocks/>
            <a:stCxn id="13" idx="3"/>
            <a:endCxn id="16" idx="2"/>
          </p:cNvCxnSpPr>
          <p:nvPr/>
        </p:nvCxnSpPr>
        <p:spPr>
          <a:xfrm flipV="1">
            <a:off x="5491370" y="3497277"/>
            <a:ext cx="1172817" cy="37436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BC67587-CB01-44B0-B79B-0686F5CAF9E6}"/>
              </a:ext>
            </a:extLst>
          </p:cNvPr>
          <p:cNvCxnSpPr>
            <a:cxnSpLocks/>
            <a:stCxn id="13" idx="3"/>
            <a:endCxn id="18" idx="2"/>
          </p:cNvCxnSpPr>
          <p:nvPr/>
        </p:nvCxnSpPr>
        <p:spPr>
          <a:xfrm>
            <a:off x="5491370" y="3871643"/>
            <a:ext cx="1172817" cy="39958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219DA20-F1FD-4060-AE0E-F9B570EEC279}"/>
              </a:ext>
            </a:extLst>
          </p:cNvPr>
          <p:cNvCxnSpPr>
            <a:cxnSpLocks/>
            <a:stCxn id="13" idx="3"/>
            <a:endCxn id="17" idx="2"/>
          </p:cNvCxnSpPr>
          <p:nvPr/>
        </p:nvCxnSpPr>
        <p:spPr>
          <a:xfrm>
            <a:off x="5491370" y="3871643"/>
            <a:ext cx="1172817" cy="11735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D4CA2EF-47A6-4CAC-8D25-CEC870B95DC9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>
            <a:off x="5491370" y="3871643"/>
            <a:ext cx="1247050" cy="177179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FA278AB-A376-4FA5-BB35-6EAB43A6B7B7}"/>
              </a:ext>
            </a:extLst>
          </p:cNvPr>
          <p:cNvCxnSpPr>
            <a:cxnSpLocks/>
            <a:stCxn id="20" idx="1"/>
            <a:endCxn id="14" idx="6"/>
          </p:cNvCxnSpPr>
          <p:nvPr/>
        </p:nvCxnSpPr>
        <p:spPr>
          <a:xfrm flipH="1" flipV="1">
            <a:off x="7176052" y="1918252"/>
            <a:ext cx="824945" cy="30346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F44793B-1135-4D21-9182-F59F7E42C370}"/>
              </a:ext>
            </a:extLst>
          </p:cNvPr>
          <p:cNvCxnSpPr>
            <a:cxnSpLocks/>
            <a:stCxn id="20" idx="1"/>
            <a:endCxn id="15" idx="6"/>
          </p:cNvCxnSpPr>
          <p:nvPr/>
        </p:nvCxnSpPr>
        <p:spPr>
          <a:xfrm flipH="1">
            <a:off x="7176052" y="2221720"/>
            <a:ext cx="824945" cy="48904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DFE8DC1-7C80-4949-84DB-FF503C5B2522}"/>
              </a:ext>
            </a:extLst>
          </p:cNvPr>
          <p:cNvCxnSpPr>
            <a:cxnSpLocks/>
            <a:stCxn id="21" idx="1"/>
            <a:endCxn id="16" idx="6"/>
          </p:cNvCxnSpPr>
          <p:nvPr/>
        </p:nvCxnSpPr>
        <p:spPr>
          <a:xfrm flipH="1">
            <a:off x="7171083" y="3433039"/>
            <a:ext cx="861238" cy="6423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76F2445-F333-40C6-AAE5-13DA042EAE10}"/>
              </a:ext>
            </a:extLst>
          </p:cNvPr>
          <p:cNvCxnSpPr>
            <a:cxnSpLocks/>
            <a:stCxn id="21" idx="1"/>
            <a:endCxn id="18" idx="6"/>
          </p:cNvCxnSpPr>
          <p:nvPr/>
        </p:nvCxnSpPr>
        <p:spPr>
          <a:xfrm flipH="1">
            <a:off x="7171083" y="3433039"/>
            <a:ext cx="861238" cy="83819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65E1464-09A8-4199-93B5-3192AC315A71}"/>
              </a:ext>
            </a:extLst>
          </p:cNvPr>
          <p:cNvCxnSpPr>
            <a:cxnSpLocks/>
            <a:stCxn id="22" idx="1"/>
            <a:endCxn id="14" idx="6"/>
          </p:cNvCxnSpPr>
          <p:nvPr/>
        </p:nvCxnSpPr>
        <p:spPr>
          <a:xfrm flipH="1" flipV="1">
            <a:off x="7176052" y="1918252"/>
            <a:ext cx="856269" cy="274469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390B3FC-0B1D-43AD-9FE5-427CD7DFE64A}"/>
              </a:ext>
            </a:extLst>
          </p:cNvPr>
          <p:cNvCxnSpPr>
            <a:cxnSpLocks/>
            <a:stCxn id="22" idx="1"/>
            <a:endCxn id="17" idx="6"/>
          </p:cNvCxnSpPr>
          <p:nvPr/>
        </p:nvCxnSpPr>
        <p:spPr>
          <a:xfrm flipH="1">
            <a:off x="7171083" y="4662942"/>
            <a:ext cx="861238" cy="38224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8DF93B3-C737-4D19-87B6-A42E1CDBE75E}"/>
              </a:ext>
            </a:extLst>
          </p:cNvPr>
          <p:cNvCxnSpPr>
            <a:cxnSpLocks/>
            <a:stCxn id="23" idx="1"/>
            <a:endCxn id="19" idx="6"/>
          </p:cNvCxnSpPr>
          <p:nvPr/>
        </p:nvCxnSpPr>
        <p:spPr>
          <a:xfrm flipH="1" flipV="1">
            <a:off x="7171083" y="5819142"/>
            <a:ext cx="889552" cy="100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4145500-C4EC-4B07-826B-905F1FB19CAC}"/>
              </a:ext>
            </a:extLst>
          </p:cNvPr>
          <p:cNvCxnSpPr>
            <a:cxnSpLocks/>
            <a:stCxn id="24" idx="2"/>
            <a:endCxn id="20" idx="3"/>
          </p:cNvCxnSpPr>
          <p:nvPr/>
        </p:nvCxnSpPr>
        <p:spPr>
          <a:xfrm flipH="1" flipV="1">
            <a:off x="8448258" y="2221720"/>
            <a:ext cx="761998" cy="51924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C7E1C48-BB87-446D-9729-1ACB7B345B34}"/>
              </a:ext>
            </a:extLst>
          </p:cNvPr>
          <p:cNvCxnSpPr>
            <a:cxnSpLocks/>
            <a:stCxn id="24" idx="2"/>
            <a:endCxn id="21" idx="3"/>
          </p:cNvCxnSpPr>
          <p:nvPr/>
        </p:nvCxnSpPr>
        <p:spPr>
          <a:xfrm flipH="1">
            <a:off x="8479582" y="2740967"/>
            <a:ext cx="730674" cy="69207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6ACA1FA-5FFA-4112-B570-626F5584E2C8}"/>
              </a:ext>
            </a:extLst>
          </p:cNvPr>
          <p:cNvCxnSpPr>
            <a:cxnSpLocks/>
            <a:stCxn id="25" idx="2"/>
            <a:endCxn id="22" idx="3"/>
          </p:cNvCxnSpPr>
          <p:nvPr/>
        </p:nvCxnSpPr>
        <p:spPr>
          <a:xfrm flipH="1">
            <a:off x="8479582" y="4154157"/>
            <a:ext cx="730674" cy="50878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8663181-77ED-4857-BB58-A8778799D2CA}"/>
              </a:ext>
            </a:extLst>
          </p:cNvPr>
          <p:cNvCxnSpPr>
            <a:cxnSpLocks/>
            <a:stCxn id="26" idx="2"/>
            <a:endCxn id="23" idx="3"/>
          </p:cNvCxnSpPr>
          <p:nvPr/>
        </p:nvCxnSpPr>
        <p:spPr>
          <a:xfrm flipH="1">
            <a:off x="8507896" y="5293665"/>
            <a:ext cx="696390" cy="62559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1E8C81D-D2E7-4BE5-9FF3-83219E14BFB3}"/>
              </a:ext>
            </a:extLst>
          </p:cNvPr>
          <p:cNvCxnSpPr>
            <a:cxnSpLocks/>
            <a:stCxn id="25" idx="2"/>
            <a:endCxn id="21" idx="3"/>
          </p:cNvCxnSpPr>
          <p:nvPr/>
        </p:nvCxnSpPr>
        <p:spPr>
          <a:xfrm flipH="1" flipV="1">
            <a:off x="8479582" y="3433039"/>
            <a:ext cx="730674" cy="7211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DF46B45-5B0C-47FC-BB3A-384ADFCEBF19}"/>
              </a:ext>
            </a:extLst>
          </p:cNvPr>
          <p:cNvCxnSpPr>
            <a:cxnSpLocks/>
            <a:stCxn id="26" idx="2"/>
            <a:endCxn id="22" idx="3"/>
          </p:cNvCxnSpPr>
          <p:nvPr/>
        </p:nvCxnSpPr>
        <p:spPr>
          <a:xfrm flipH="1" flipV="1">
            <a:off x="8479582" y="4662942"/>
            <a:ext cx="724704" cy="63072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2E2C5B56-90C7-47F1-8EC3-51C2FC27BC11}"/>
              </a:ext>
            </a:extLst>
          </p:cNvPr>
          <p:cNvSpPr txBox="1"/>
          <p:nvPr/>
        </p:nvSpPr>
        <p:spPr>
          <a:xfrm>
            <a:off x="8552622" y="1967846"/>
            <a:ext cx="2224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O+O = R+10*C1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84D9874-572A-4558-9B8D-61F4308B22E3}"/>
              </a:ext>
            </a:extLst>
          </p:cNvPr>
          <p:cNvSpPr txBox="1"/>
          <p:nvPr/>
        </p:nvSpPr>
        <p:spPr>
          <a:xfrm>
            <a:off x="9992738" y="2556301"/>
            <a:ext cx="116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C1={0,1}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10E9C67-9040-4958-8E4E-0860C54D101B}"/>
              </a:ext>
            </a:extLst>
          </p:cNvPr>
          <p:cNvSpPr txBox="1"/>
          <p:nvPr/>
        </p:nvSpPr>
        <p:spPr>
          <a:xfrm>
            <a:off x="8958224" y="3243685"/>
            <a:ext cx="278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W+W+C1 = U+10*C2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E5C96F3-050E-4490-9DB3-630F2EFBD576}"/>
              </a:ext>
            </a:extLst>
          </p:cNvPr>
          <p:cNvSpPr txBox="1"/>
          <p:nvPr/>
        </p:nvSpPr>
        <p:spPr>
          <a:xfrm>
            <a:off x="10015774" y="3981514"/>
            <a:ext cx="116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C2={0,1}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9765F82-D655-439C-8522-51EE9EE9EB4E}"/>
              </a:ext>
            </a:extLst>
          </p:cNvPr>
          <p:cNvSpPr txBox="1"/>
          <p:nvPr/>
        </p:nvSpPr>
        <p:spPr>
          <a:xfrm>
            <a:off x="8893559" y="4531373"/>
            <a:ext cx="278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T+T+C2 = O+10*C3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486FA35-5F8F-401F-9D58-99E96940484A}"/>
              </a:ext>
            </a:extLst>
          </p:cNvPr>
          <p:cNvSpPr txBox="1"/>
          <p:nvPr/>
        </p:nvSpPr>
        <p:spPr>
          <a:xfrm>
            <a:off x="9992738" y="5075027"/>
            <a:ext cx="116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C3={0,1}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09885E0-5453-482C-87CA-E37396B26A2D}"/>
              </a:ext>
            </a:extLst>
          </p:cNvPr>
          <p:cNvSpPr txBox="1"/>
          <p:nvPr/>
        </p:nvSpPr>
        <p:spPr>
          <a:xfrm>
            <a:off x="8989111" y="5831271"/>
            <a:ext cx="116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C3=F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BDA94EF-E76D-4EF1-A4AA-209209C97DE8}"/>
              </a:ext>
            </a:extLst>
          </p:cNvPr>
          <p:cNvSpPr txBox="1"/>
          <p:nvPr/>
        </p:nvSpPr>
        <p:spPr>
          <a:xfrm>
            <a:off x="197441" y="3655365"/>
            <a:ext cx="1749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Variables =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E93DBD9-5574-4D31-984B-1FD6DBC1C94E}"/>
              </a:ext>
            </a:extLst>
          </p:cNvPr>
          <p:cNvSpPr txBox="1"/>
          <p:nvPr/>
        </p:nvSpPr>
        <p:spPr>
          <a:xfrm>
            <a:off x="197441" y="5527015"/>
            <a:ext cx="2047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Constraints =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4F985E0-9CA0-4351-85F5-C8ED7609698E}"/>
              </a:ext>
            </a:extLst>
          </p:cNvPr>
          <p:cNvSpPr txBox="1"/>
          <p:nvPr/>
        </p:nvSpPr>
        <p:spPr>
          <a:xfrm>
            <a:off x="3642896" y="3701531"/>
            <a:ext cx="1623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All Different</a:t>
            </a:r>
          </a:p>
        </p:txBody>
      </p:sp>
    </p:spTree>
    <p:extLst>
      <p:ext uri="{BB962C8B-B14F-4D97-AF65-F5344CB8AC3E}">
        <p14:creationId xmlns:p14="http://schemas.microsoft.com/office/powerpoint/2010/main" val="281723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83" grpId="0"/>
      <p:bldP spid="89" grpId="0"/>
      <p:bldP spid="102" grpId="0"/>
      <p:bldP spid="103" grpId="0"/>
      <p:bldP spid="105" grpId="0"/>
      <p:bldP spid="106" grpId="0"/>
      <p:bldP spid="107" grpId="0"/>
      <p:bldP spid="114" grpId="0"/>
      <p:bldP spid="115" grpId="0"/>
      <p:bldP spid="1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2D0B0-EA08-480B-8741-D68778625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2</a:t>
            </a:fld>
            <a:r>
              <a:rPr lang="en-US"/>
              <a:t> </a:t>
            </a:r>
            <a:endParaRPr lang="en-US" dirty="0"/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5B7071F-0762-47A5-8704-D75439650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20" y="0"/>
            <a:ext cx="119861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71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8FEE6-ED6B-4C34-B90A-B6897C5A1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Big Deal?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5D71A-B7D0-4E4E-8AAA-A91F3B67D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CSP solver can prune a large region of the search space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528A42-2793-4BBF-9A57-20B54FAFE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 descr="A picture containing text, red, device&#10;&#10;Description automatically generated">
            <a:extLst>
              <a:ext uri="{FF2B5EF4-FFF2-40B4-BE49-F238E27FC236}">
                <a16:creationId xmlns:a16="http://schemas.microsoft.com/office/drawing/2014/main" id="{D756CD9B-6564-43A9-B57B-5AC2811B5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571" y="2461345"/>
            <a:ext cx="3166855" cy="248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812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A569B-8750-43FE-941B-033D68019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CSP Variations: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45905D-1715-4DE5-A0D0-FE97AD2825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4766" y="1685925"/>
                <a:ext cx="10545418" cy="5132475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Discrete Variables</a:t>
                </a:r>
              </a:p>
              <a:p>
                <a:pPr lvl="1"/>
                <a:r>
                  <a:rPr lang="en-US" dirty="0"/>
                  <a:t>Finite domains: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variables, domain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complete assignments</a:t>
                </a:r>
              </a:p>
              <a:p>
                <a:pPr lvl="2"/>
                <a:r>
                  <a:rPr lang="en-US" dirty="0"/>
                  <a:t>Example: Binary CSP, 3-SAT</a:t>
                </a:r>
              </a:p>
              <a:p>
                <a:pPr lvl="2"/>
                <a:r>
                  <a:rPr lang="en-US" dirty="0"/>
                  <a:t>Worst Case: Exponential size</a:t>
                </a:r>
              </a:p>
              <a:p>
                <a:pPr lvl="1"/>
                <a:r>
                  <a:rPr lang="en-US" dirty="0"/>
                  <a:t>Infinite domains:</a:t>
                </a:r>
              </a:p>
              <a:p>
                <a:pPr lvl="2"/>
                <a:r>
                  <a:rPr lang="en-US" dirty="0"/>
                  <a:t>Integer, string</a:t>
                </a:r>
              </a:p>
              <a:p>
                <a:pPr lvl="2"/>
                <a:r>
                  <a:rPr lang="en-US" dirty="0"/>
                  <a:t>Example: Job scheduling [start/end days for job]</a:t>
                </a:r>
              </a:p>
              <a:p>
                <a:pPr lvl="2"/>
                <a:r>
                  <a:rPr lang="en-US" dirty="0"/>
                  <a:t>Constraint language: StartJob1 +10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StartJob2</a:t>
                </a:r>
              </a:p>
              <a:p>
                <a:pPr lvl="2"/>
                <a:r>
                  <a:rPr lang="en-US" dirty="0"/>
                  <a:t>Linear Constraint: Solvable</a:t>
                </a:r>
              </a:p>
              <a:p>
                <a:pPr lvl="2"/>
                <a:r>
                  <a:rPr lang="en-US" dirty="0"/>
                  <a:t>Nonlinear: No general algorithm</a:t>
                </a:r>
              </a:p>
              <a:p>
                <a:r>
                  <a:rPr lang="en-US" dirty="0"/>
                  <a:t>Continuous Variables</a:t>
                </a:r>
              </a:p>
              <a:p>
                <a:pPr lvl="1"/>
                <a:r>
                  <a:rPr lang="en-US" dirty="0"/>
                  <a:t>Start/End times of Hubble Space Telescope observations</a:t>
                </a:r>
              </a:p>
              <a:p>
                <a:pPr lvl="1"/>
                <a:r>
                  <a:rPr lang="en-US" dirty="0"/>
                  <a:t>Linear programming problems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45905D-1715-4DE5-A0D0-FE97AD2825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4766" y="1685925"/>
                <a:ext cx="10545418" cy="5132475"/>
              </a:xfrm>
              <a:blipFill>
                <a:blip r:embed="rId2"/>
                <a:stretch>
                  <a:fillRect l="-4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75F76-02C7-41FF-B7BC-C5C931CB4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17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5271-5145-4C28-853D-E4CE3DDD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CSP Variations: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E60C48-2C2F-4C18-B8DB-60B0688BA4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4766" y="1685925"/>
                <a:ext cx="10545418" cy="4933536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Unary constraints – Single variables</a:t>
                </a:r>
              </a:p>
              <a:p>
                <a:pPr lvl="1"/>
                <a:r>
                  <a:rPr lang="en-US" dirty="0"/>
                  <a:t>SA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green</a:t>
                </a:r>
              </a:p>
              <a:p>
                <a:r>
                  <a:rPr lang="en-US" dirty="0"/>
                  <a:t>Binary constraints – Pair of variables</a:t>
                </a:r>
              </a:p>
              <a:p>
                <a:pPr lvl="1"/>
                <a:r>
                  <a:rPr lang="en-US" dirty="0"/>
                  <a:t>SA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WA</a:t>
                </a:r>
              </a:p>
              <a:p>
                <a:r>
                  <a:rPr lang="en-US" dirty="0"/>
                  <a:t>Higher order constraints – 3 or more variables</a:t>
                </a:r>
              </a:p>
              <a:p>
                <a:pPr lvl="1"/>
                <a:r>
                  <a:rPr lang="en-US" dirty="0" err="1"/>
                  <a:t>Cryptarithmatic</a:t>
                </a:r>
                <a:r>
                  <a:rPr lang="en-US" dirty="0"/>
                  <a:t> - </a:t>
                </a:r>
                <a:r>
                  <a:rPr lang="pl-PL" dirty="0"/>
                  <a:t>W+W+C1 = U+10*C2</a:t>
                </a:r>
              </a:p>
              <a:p>
                <a:r>
                  <a:rPr lang="en-US" dirty="0"/>
                  <a:t>Preference – Soft constraints</a:t>
                </a:r>
              </a:p>
              <a:p>
                <a:pPr lvl="1"/>
                <a:r>
                  <a:rPr lang="en-US" dirty="0"/>
                  <a:t>Prof. A prefers to have classes in the 2</a:t>
                </a:r>
                <a:r>
                  <a:rPr lang="en-US" baseline="30000" dirty="0"/>
                  <a:t>nd</a:t>
                </a:r>
                <a:r>
                  <a:rPr lang="en-US" dirty="0"/>
                  <a:t> half</a:t>
                </a:r>
              </a:p>
              <a:p>
                <a:pPr lvl="1"/>
                <a:r>
                  <a:rPr lang="en-US" dirty="0"/>
                  <a:t>Optimization + CSP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E60C48-2C2F-4C18-B8DB-60B0688BA4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4766" y="1685925"/>
                <a:ext cx="10545418" cy="4933536"/>
              </a:xfrm>
              <a:blipFill>
                <a:blip r:embed="rId2"/>
                <a:stretch>
                  <a:fillRect l="-809" b="-2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7E7F5-175C-464E-8E12-6A165973E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66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6B6D71-6743-4CCC-811D-152DA1572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23</a:t>
            </a:fld>
            <a:r>
              <a:rPr lang="en-US"/>
              <a:t> of 20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7BFBAE8-40CB-45B2-BB71-504C233B6D0E}"/>
              </a:ext>
            </a:extLst>
          </p:cNvPr>
          <p:cNvSpPr txBox="1">
            <a:spLocks/>
          </p:cNvSpPr>
          <p:nvPr/>
        </p:nvSpPr>
        <p:spPr>
          <a:xfrm>
            <a:off x="2912165" y="2886179"/>
            <a:ext cx="6649278" cy="10856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spc="0" baseline="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CSP: Basic Solvers</a:t>
            </a:r>
          </a:p>
        </p:txBody>
      </p:sp>
    </p:spTree>
    <p:extLst>
      <p:ext uri="{BB962C8B-B14F-4D97-AF65-F5344CB8AC3E}">
        <p14:creationId xmlns:p14="http://schemas.microsoft.com/office/powerpoint/2010/main" val="962136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E5E0A-53B3-4E96-B8D2-BCDEB018D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CSP as Search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5D138-18A5-4A55-8DDC-59A14658A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412" y="1685925"/>
            <a:ext cx="5824328" cy="4776786"/>
          </a:xfrm>
          <a:ln>
            <a:solidFill>
              <a:schemeClr val="bg1"/>
            </a:solidFill>
          </a:ln>
        </p:spPr>
        <p:txBody>
          <a:bodyPr>
            <a:normAutofit fontScale="77500" lnSpcReduction="20000"/>
          </a:bodyPr>
          <a:lstStyle/>
          <a:p>
            <a:r>
              <a:rPr lang="en-US" dirty="0"/>
              <a:t>Initial State</a:t>
            </a:r>
          </a:p>
          <a:p>
            <a:pPr lvl="1"/>
            <a:r>
              <a:rPr lang="en-US" dirty="0"/>
              <a:t>Empty assignment {}</a:t>
            </a:r>
          </a:p>
          <a:p>
            <a:r>
              <a:rPr lang="en-US" dirty="0"/>
              <a:t>Successor Function</a:t>
            </a:r>
          </a:p>
          <a:p>
            <a:pPr lvl="1"/>
            <a:r>
              <a:rPr lang="en-US" dirty="0"/>
              <a:t>Assign a value to any unassigned variable without conflict </a:t>
            </a:r>
            <a:r>
              <a:rPr lang="en-US" dirty="0" err="1"/>
              <a:t>wrt</a:t>
            </a:r>
            <a:r>
              <a:rPr lang="en-US" dirty="0"/>
              <a:t> previously assigned variables</a:t>
            </a:r>
          </a:p>
          <a:p>
            <a:r>
              <a:rPr lang="en-US" dirty="0"/>
              <a:t>Goal Test</a:t>
            </a:r>
          </a:p>
          <a:p>
            <a:pPr lvl="1"/>
            <a:r>
              <a:rPr lang="en-US" dirty="0"/>
              <a:t>Current assignment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complete</a:t>
            </a:r>
            <a:r>
              <a:rPr lang="en-US" dirty="0"/>
              <a:t>?</a:t>
            </a:r>
          </a:p>
          <a:p>
            <a:r>
              <a:rPr lang="en-US" dirty="0"/>
              <a:t>Path Cost</a:t>
            </a:r>
          </a:p>
          <a:p>
            <a:pPr lvl="1"/>
            <a:r>
              <a:rPr lang="en-US" dirty="0"/>
              <a:t>Constant cost for every step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83B92-9DC8-4A61-AF14-AF41AA7D1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AF7282-32AB-44FD-AA73-B84EC071D57F}"/>
              </a:ext>
            </a:extLst>
          </p:cNvPr>
          <p:cNvSpPr txBox="1"/>
          <p:nvPr/>
        </p:nvSpPr>
        <p:spPr>
          <a:xfrm>
            <a:off x="6987209" y="1508515"/>
            <a:ext cx="4154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Incremental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3D8CD6-AA42-42F8-9757-1DBF19A3A2E8}"/>
                  </a:ext>
                </a:extLst>
              </p:cNvPr>
              <p:cNvSpPr txBox="1"/>
              <p:nvPr/>
            </p:nvSpPr>
            <p:spPr>
              <a:xfrm>
                <a:off x="6987208" y="2167811"/>
                <a:ext cx="485029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>
                        <a:lumMod val="95000"/>
                      </a:schemeClr>
                    </a:solidFill>
                  </a:rPr>
                  <a:t>Every solution appears at depth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95000"/>
                      </a:schemeClr>
                    </a:solidFill>
                  </a:rPr>
                  <a:t> if there are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95000"/>
                      </a:schemeClr>
                    </a:solidFill>
                  </a:rPr>
                  <a:t> variables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3D8CD6-AA42-42F8-9757-1DBF19A3A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208" y="2167811"/>
                <a:ext cx="4850295" cy="830997"/>
              </a:xfrm>
              <a:prstGeom prst="rect">
                <a:avLst/>
              </a:prstGeom>
              <a:blipFill>
                <a:blip r:embed="rId2"/>
                <a:stretch>
                  <a:fillRect l="-1884" t="-5147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946CDF-8A96-463F-9F10-05E0B7AB1311}"/>
                  </a:ext>
                </a:extLst>
              </p:cNvPr>
              <p:cNvSpPr txBox="1"/>
              <p:nvPr/>
            </p:nvSpPr>
            <p:spPr>
              <a:xfrm>
                <a:off x="6987208" y="3125281"/>
                <a:ext cx="485029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>
                        <a:lumMod val="95000"/>
                      </a:schemeClr>
                    </a:solidFill>
                  </a:rPr>
                  <a:t>Search tree extends </a:t>
                </a:r>
                <a:r>
                  <a:rPr lang="en-US" sz="2400" dirty="0" err="1">
                    <a:solidFill>
                      <a:schemeClr val="bg1">
                        <a:lumMod val="95000"/>
                      </a:schemeClr>
                    </a:solidFill>
                  </a:rPr>
                  <a:t>upto</a:t>
                </a:r>
                <a:r>
                  <a:rPr lang="en-US" sz="2400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95000"/>
                      </a:schemeClr>
                    </a:solidFill>
                  </a:rPr>
                  <a:t> depth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946CDF-8A96-463F-9F10-05E0B7AB1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208" y="3125281"/>
                <a:ext cx="4850295" cy="461665"/>
              </a:xfrm>
              <a:prstGeom prst="rect">
                <a:avLst/>
              </a:prstGeom>
              <a:blipFill>
                <a:blip r:embed="rId3"/>
                <a:stretch>
                  <a:fillRect l="-1884" t="-9333" r="-3015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F797027-7B6F-4ACC-94EF-83B6344685D0}"/>
              </a:ext>
            </a:extLst>
          </p:cNvPr>
          <p:cNvSpPr txBox="1"/>
          <p:nvPr/>
        </p:nvSpPr>
        <p:spPr>
          <a:xfrm>
            <a:off x="7060095" y="3922469"/>
            <a:ext cx="4850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Depth first search algorithms for CSP</a:t>
            </a:r>
          </a:p>
        </p:txBody>
      </p:sp>
    </p:spTree>
    <p:extLst>
      <p:ext uri="{BB962C8B-B14F-4D97-AF65-F5344CB8AC3E}">
        <p14:creationId xmlns:p14="http://schemas.microsoft.com/office/powerpoint/2010/main" val="297399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18EAD-2C0A-401F-BB5C-132157364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CSP: Search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024B6-938E-41B5-A30C-BF764B403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 descr="A picture containing text, red, device&#10;&#10;Description automatically generated">
            <a:extLst>
              <a:ext uri="{FF2B5EF4-FFF2-40B4-BE49-F238E27FC236}">
                <a16:creationId xmlns:a16="http://schemas.microsoft.com/office/drawing/2014/main" id="{1857E8D5-5FA1-47B8-886F-1A984A54E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6095" y="1842936"/>
            <a:ext cx="3166855" cy="24893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B18B75-345D-42F8-BA79-5B3753409850}"/>
              </a:ext>
            </a:extLst>
          </p:cNvPr>
          <p:cNvSpPr txBox="1"/>
          <p:nvPr/>
        </p:nvSpPr>
        <p:spPr>
          <a:xfrm>
            <a:off x="943896" y="1630010"/>
            <a:ext cx="2625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BFS Strategy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AB3112-BAD4-4804-91E2-CDF33DAE1B9A}"/>
              </a:ext>
            </a:extLst>
          </p:cNvPr>
          <p:cNvSpPr txBox="1"/>
          <p:nvPr/>
        </p:nvSpPr>
        <p:spPr>
          <a:xfrm>
            <a:off x="4814868" y="1662087"/>
            <a:ext cx="2625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DFS Strategy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DF8D41-185D-466B-BA87-5D4D13F5BA04}"/>
              </a:ext>
            </a:extLst>
          </p:cNvPr>
          <p:cNvSpPr txBox="1"/>
          <p:nvPr/>
        </p:nvSpPr>
        <p:spPr>
          <a:xfrm>
            <a:off x="854766" y="4142014"/>
            <a:ext cx="2625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Analysis</a:t>
            </a:r>
          </a:p>
        </p:txBody>
      </p:sp>
      <p:pic>
        <p:nvPicPr>
          <p:cNvPr id="10" name="Picture 9" descr="Diagram&#10;&#10;Description automatically generated with low confidence">
            <a:hlinkClick r:id="rId3"/>
            <a:extLst>
              <a:ext uri="{FF2B5EF4-FFF2-40B4-BE49-F238E27FC236}">
                <a16:creationId xmlns:a16="http://schemas.microsoft.com/office/drawing/2014/main" id="{A02C308A-3A1C-4AE5-917C-D17F2A68B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6997" y="5227990"/>
            <a:ext cx="832055" cy="79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574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B69D5-26F9-4702-90EE-38B6FA4A3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A871D-8A51-44F2-A2F8-73B7C71898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4766" y="1685925"/>
                <a:ext cx="10545418" cy="4776786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Do not proceed down if constraint is violated</a:t>
                </a:r>
              </a:p>
              <a:p>
                <a:r>
                  <a:rPr lang="en-US" dirty="0"/>
                  <a:t>Backtracking search: Uninformed algorithm for CSP</a:t>
                </a:r>
              </a:p>
              <a:p>
                <a:r>
                  <a:rPr lang="en-US" dirty="0"/>
                  <a:t>CSP is commutative</a:t>
                </a:r>
              </a:p>
              <a:p>
                <a:pPr lvl="1"/>
                <a:r>
                  <a:rPr lang="en-US" dirty="0"/>
                  <a:t>Oder of actions does not affect the outcome</a:t>
                </a:r>
              </a:p>
              <a:p>
                <a:pPr lvl="1"/>
                <a:r>
                  <a:rPr lang="en-US" dirty="0"/>
                  <a:t>[SA=red then Q=green] same as [Q=green then SA=red]</a:t>
                </a:r>
              </a:p>
              <a:p>
                <a:r>
                  <a:rPr lang="en-US" dirty="0"/>
                  <a:t>CSP algo can generate successors by considering assignment for a single variable (Independence)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unique leaves</a:t>
                </a:r>
              </a:p>
              <a:p>
                <a:r>
                  <a:rPr lang="en-US" dirty="0"/>
                  <a:t>Check constraints on the go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8A871D-8A51-44F2-A2F8-73B7C71898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4766" y="1685925"/>
                <a:ext cx="10545418" cy="4776786"/>
              </a:xfrm>
              <a:blipFill>
                <a:blip r:embed="rId2"/>
                <a:stretch>
                  <a:fillRect l="-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16BBF-2F69-496F-8127-33E8E2A20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07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C16C8-FAAF-48D3-8A32-F6FB6FCDC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D9950-8FBE-4388-8E4A-2121A953B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766" y="1685925"/>
            <a:ext cx="5495234" cy="4878161"/>
          </a:xfrm>
          <a:ln>
            <a:solidFill>
              <a:schemeClr val="bg1"/>
            </a:solidFill>
          </a:ln>
        </p:spPr>
        <p:txBody>
          <a:bodyPr/>
          <a:lstStyle/>
          <a:p>
            <a:r>
              <a:rPr lang="en-US" dirty="0"/>
              <a:t>Expand</a:t>
            </a:r>
          </a:p>
          <a:p>
            <a:pPr lvl="1"/>
            <a:r>
              <a:rPr lang="en-US" dirty="0"/>
              <a:t>Pick a single variable to expand</a:t>
            </a:r>
          </a:p>
          <a:p>
            <a:pPr lvl="1"/>
            <a:r>
              <a:rPr lang="en-US" dirty="0"/>
              <a:t>Iterate over domain value</a:t>
            </a:r>
          </a:p>
          <a:p>
            <a:r>
              <a:rPr lang="en-US" dirty="0"/>
              <a:t>Process one children</a:t>
            </a:r>
          </a:p>
          <a:p>
            <a:pPr lvl="1"/>
            <a:r>
              <a:rPr lang="en-US" dirty="0"/>
              <a:t>One children per value</a:t>
            </a:r>
          </a:p>
          <a:p>
            <a:r>
              <a:rPr lang="en-US" dirty="0"/>
              <a:t>Backtrack</a:t>
            </a:r>
          </a:p>
          <a:p>
            <a:pPr lvl="1"/>
            <a:r>
              <a:rPr lang="en-US" dirty="0"/>
              <a:t>Conflicting assignment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7226E-F6EC-43A5-A1C8-AD266BC94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EB3F26B-82B6-46C1-BAAC-FBD5BC941738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268" y="924676"/>
            <a:ext cx="1117172" cy="1044555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3423C393-FEFB-4BD6-8D8E-1820C06A4892}"/>
              </a:ext>
            </a:extLst>
          </p:cNvPr>
          <p:cNvGrpSpPr/>
          <p:nvPr/>
        </p:nvGrpSpPr>
        <p:grpSpPr>
          <a:xfrm>
            <a:off x="7135758" y="2088955"/>
            <a:ext cx="1117172" cy="1044555"/>
            <a:chOff x="7135758" y="2088955"/>
            <a:chExt cx="1117172" cy="1044555"/>
          </a:xfrm>
        </p:grpSpPr>
        <p:pic>
          <p:nvPicPr>
            <p:cNvPr id="23" name="Picture 22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9F79B881-DB16-46CD-A67D-D3BC41039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5758" y="2088955"/>
              <a:ext cx="1117172" cy="1044555"/>
            </a:xfrm>
            <a:prstGeom prst="rect">
              <a:avLst/>
            </a:prstGeom>
          </p:spPr>
        </p:pic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B920C65-0415-4E43-8984-3192E5D725B0}"/>
                </a:ext>
              </a:extLst>
            </p:cNvPr>
            <p:cNvSpPr/>
            <p:nvPr/>
          </p:nvSpPr>
          <p:spPr>
            <a:xfrm>
              <a:off x="7201148" y="2262288"/>
              <a:ext cx="340311" cy="580883"/>
            </a:xfrm>
            <a:custGeom>
              <a:avLst/>
              <a:gdLst>
                <a:gd name="connsiteX0" fmla="*/ 1307982 w 1484963"/>
                <a:gd name="connsiteY0" fmla="*/ 29522 h 2300774"/>
                <a:gd name="connsiteX1" fmla="*/ 1337479 w 1484963"/>
                <a:gd name="connsiteY1" fmla="*/ 78684 h 2300774"/>
                <a:gd name="connsiteX2" fmla="*/ 1366976 w 1484963"/>
                <a:gd name="connsiteY2" fmla="*/ 98348 h 2300774"/>
                <a:gd name="connsiteX3" fmla="*/ 1386640 w 1484963"/>
                <a:gd name="connsiteY3" fmla="*/ 127845 h 2300774"/>
                <a:gd name="connsiteX4" fmla="*/ 1416137 w 1484963"/>
                <a:gd name="connsiteY4" fmla="*/ 255664 h 2300774"/>
                <a:gd name="connsiteX5" fmla="*/ 1425969 w 1484963"/>
                <a:gd name="connsiteY5" fmla="*/ 422813 h 2300774"/>
                <a:gd name="connsiteX6" fmla="*/ 1435802 w 1484963"/>
                <a:gd name="connsiteY6" fmla="*/ 462142 h 2300774"/>
                <a:gd name="connsiteX7" fmla="*/ 1455466 w 1484963"/>
                <a:gd name="connsiteY7" fmla="*/ 816103 h 2300774"/>
                <a:gd name="connsiteX8" fmla="*/ 1475131 w 1484963"/>
                <a:gd name="connsiteY8" fmla="*/ 1337213 h 2300774"/>
                <a:gd name="connsiteX9" fmla="*/ 1484963 w 1484963"/>
                <a:gd name="connsiteY9" fmla="*/ 1386374 h 2300774"/>
                <a:gd name="connsiteX10" fmla="*/ 1475131 w 1484963"/>
                <a:gd name="connsiteY10" fmla="*/ 1671509 h 2300774"/>
                <a:gd name="connsiteX11" fmla="*/ 1445634 w 1484963"/>
                <a:gd name="connsiteY11" fmla="*/ 1799329 h 2300774"/>
                <a:gd name="connsiteX12" fmla="*/ 1435802 w 1484963"/>
                <a:gd name="connsiteY12" fmla="*/ 1848490 h 2300774"/>
                <a:gd name="connsiteX13" fmla="*/ 1406305 w 1484963"/>
                <a:gd name="connsiteY13" fmla="*/ 1858322 h 2300774"/>
                <a:gd name="connsiteX14" fmla="*/ 1376808 w 1484963"/>
                <a:gd name="connsiteY14" fmla="*/ 1897651 h 2300774"/>
                <a:gd name="connsiteX15" fmla="*/ 1347311 w 1484963"/>
                <a:gd name="connsiteY15" fmla="*/ 1907484 h 2300774"/>
                <a:gd name="connsiteX16" fmla="*/ 1278485 w 1484963"/>
                <a:gd name="connsiteY16" fmla="*/ 1936980 h 2300774"/>
                <a:gd name="connsiteX17" fmla="*/ 1170331 w 1484963"/>
                <a:gd name="connsiteY17" fmla="*/ 1966477 h 2300774"/>
                <a:gd name="connsiteX18" fmla="*/ 1140834 w 1484963"/>
                <a:gd name="connsiteY18" fmla="*/ 1976309 h 2300774"/>
                <a:gd name="connsiteX19" fmla="*/ 1101505 w 1484963"/>
                <a:gd name="connsiteY19" fmla="*/ 1986142 h 2300774"/>
                <a:gd name="connsiteX20" fmla="*/ 1072008 w 1484963"/>
                <a:gd name="connsiteY20" fmla="*/ 2005806 h 2300774"/>
                <a:gd name="connsiteX21" fmla="*/ 1062176 w 1484963"/>
                <a:gd name="connsiteY21" fmla="*/ 2035303 h 2300774"/>
                <a:gd name="connsiteX22" fmla="*/ 1022847 w 1484963"/>
                <a:gd name="connsiteY22" fmla="*/ 2054967 h 2300774"/>
                <a:gd name="connsiteX23" fmla="*/ 1003182 w 1484963"/>
                <a:gd name="connsiteY23" fmla="*/ 2084464 h 2300774"/>
                <a:gd name="connsiteX24" fmla="*/ 993350 w 1484963"/>
                <a:gd name="connsiteY24" fmla="*/ 2113961 h 2300774"/>
                <a:gd name="connsiteX25" fmla="*/ 963853 w 1484963"/>
                <a:gd name="connsiteY25" fmla="*/ 2123793 h 2300774"/>
                <a:gd name="connsiteX26" fmla="*/ 806537 w 1484963"/>
                <a:gd name="connsiteY26" fmla="*/ 2133626 h 2300774"/>
                <a:gd name="connsiteX27" fmla="*/ 777040 w 1484963"/>
                <a:gd name="connsiteY27" fmla="*/ 2153290 h 2300774"/>
                <a:gd name="connsiteX28" fmla="*/ 747543 w 1484963"/>
                <a:gd name="connsiteY28" fmla="*/ 2163122 h 2300774"/>
                <a:gd name="connsiteX29" fmla="*/ 619724 w 1484963"/>
                <a:gd name="connsiteY29" fmla="*/ 2182787 h 2300774"/>
                <a:gd name="connsiteX30" fmla="*/ 580395 w 1484963"/>
                <a:gd name="connsiteY30" fmla="*/ 2222116 h 2300774"/>
                <a:gd name="connsiteX31" fmla="*/ 531234 w 1484963"/>
                <a:gd name="connsiteY31" fmla="*/ 2251613 h 2300774"/>
                <a:gd name="connsiteX32" fmla="*/ 462408 w 1484963"/>
                <a:gd name="connsiteY32" fmla="*/ 2290942 h 2300774"/>
                <a:gd name="connsiteX33" fmla="*/ 423079 w 1484963"/>
                <a:gd name="connsiteY33" fmla="*/ 2300774 h 2300774"/>
                <a:gd name="connsiteX34" fmla="*/ 364085 w 1484963"/>
                <a:gd name="connsiteY34" fmla="*/ 2271277 h 2300774"/>
                <a:gd name="connsiteX35" fmla="*/ 354253 w 1484963"/>
                <a:gd name="connsiteY35" fmla="*/ 2015638 h 2300774"/>
                <a:gd name="connsiteX36" fmla="*/ 344421 w 1484963"/>
                <a:gd name="connsiteY36" fmla="*/ 1976309 h 2300774"/>
                <a:gd name="connsiteX37" fmla="*/ 314924 w 1484963"/>
                <a:gd name="connsiteY37" fmla="*/ 1946813 h 2300774"/>
                <a:gd name="connsiteX38" fmla="*/ 295260 w 1484963"/>
                <a:gd name="connsiteY38" fmla="*/ 1907484 h 2300774"/>
                <a:gd name="connsiteX39" fmla="*/ 246098 w 1484963"/>
                <a:gd name="connsiteY39" fmla="*/ 1848490 h 2300774"/>
                <a:gd name="connsiteX40" fmla="*/ 206769 w 1484963"/>
                <a:gd name="connsiteY40" fmla="*/ 1740335 h 2300774"/>
                <a:gd name="connsiteX41" fmla="*/ 147776 w 1484963"/>
                <a:gd name="connsiteY41" fmla="*/ 1651845 h 2300774"/>
                <a:gd name="connsiteX42" fmla="*/ 118279 w 1484963"/>
                <a:gd name="connsiteY42" fmla="*/ 1524026 h 2300774"/>
                <a:gd name="connsiteX43" fmla="*/ 78950 w 1484963"/>
                <a:gd name="connsiteY43" fmla="*/ 1337213 h 2300774"/>
                <a:gd name="connsiteX44" fmla="*/ 49453 w 1484963"/>
                <a:gd name="connsiteY44" fmla="*/ 1307716 h 2300774"/>
                <a:gd name="connsiteX45" fmla="*/ 10124 w 1484963"/>
                <a:gd name="connsiteY45" fmla="*/ 1209393 h 2300774"/>
                <a:gd name="connsiteX46" fmla="*/ 292 w 1484963"/>
                <a:gd name="connsiteY46" fmla="*/ 1120903 h 2300774"/>
                <a:gd name="connsiteX47" fmla="*/ 19956 w 1484963"/>
                <a:gd name="connsiteY47" fmla="*/ 1061909 h 2300774"/>
                <a:gd name="connsiteX48" fmla="*/ 59285 w 1484963"/>
                <a:gd name="connsiteY48" fmla="*/ 1002916 h 2300774"/>
                <a:gd name="connsiteX49" fmla="*/ 78950 w 1484963"/>
                <a:gd name="connsiteY49" fmla="*/ 973419 h 2300774"/>
                <a:gd name="connsiteX50" fmla="*/ 167440 w 1484963"/>
                <a:gd name="connsiteY50" fmla="*/ 924258 h 2300774"/>
                <a:gd name="connsiteX51" fmla="*/ 187105 w 1484963"/>
                <a:gd name="connsiteY51" fmla="*/ 884929 h 2300774"/>
                <a:gd name="connsiteX52" fmla="*/ 265763 w 1484963"/>
                <a:gd name="connsiteY52" fmla="*/ 816103 h 2300774"/>
                <a:gd name="connsiteX53" fmla="*/ 383750 w 1484963"/>
                <a:gd name="connsiteY53" fmla="*/ 796438 h 2300774"/>
                <a:gd name="connsiteX54" fmla="*/ 491905 w 1484963"/>
                <a:gd name="connsiteY54" fmla="*/ 747277 h 2300774"/>
                <a:gd name="connsiteX55" fmla="*/ 550898 w 1484963"/>
                <a:gd name="connsiteY55" fmla="*/ 727613 h 2300774"/>
                <a:gd name="connsiteX56" fmla="*/ 580395 w 1484963"/>
                <a:gd name="connsiteY56" fmla="*/ 717780 h 2300774"/>
                <a:gd name="connsiteX57" fmla="*/ 609892 w 1484963"/>
                <a:gd name="connsiteY57" fmla="*/ 678451 h 2300774"/>
                <a:gd name="connsiteX58" fmla="*/ 639389 w 1484963"/>
                <a:gd name="connsiteY58" fmla="*/ 658787 h 2300774"/>
                <a:gd name="connsiteX59" fmla="*/ 649221 w 1484963"/>
                <a:gd name="connsiteY59" fmla="*/ 629290 h 2300774"/>
                <a:gd name="connsiteX60" fmla="*/ 698382 w 1484963"/>
                <a:gd name="connsiteY60" fmla="*/ 580129 h 2300774"/>
                <a:gd name="connsiteX61" fmla="*/ 737711 w 1484963"/>
                <a:gd name="connsiteY61" fmla="*/ 570297 h 2300774"/>
                <a:gd name="connsiteX62" fmla="*/ 796705 w 1484963"/>
                <a:gd name="connsiteY62" fmla="*/ 481806 h 2300774"/>
                <a:gd name="connsiteX63" fmla="*/ 806537 w 1484963"/>
                <a:gd name="connsiteY63" fmla="*/ 383484 h 2300774"/>
                <a:gd name="connsiteX64" fmla="*/ 944189 w 1484963"/>
                <a:gd name="connsiteY64" fmla="*/ 373651 h 2300774"/>
                <a:gd name="connsiteX65" fmla="*/ 973685 w 1484963"/>
                <a:gd name="connsiteY65" fmla="*/ 353987 h 2300774"/>
                <a:gd name="connsiteX66" fmla="*/ 983518 w 1484963"/>
                <a:gd name="connsiteY66" fmla="*/ 304826 h 2300774"/>
                <a:gd name="connsiteX67" fmla="*/ 1003182 w 1484963"/>
                <a:gd name="connsiteY67" fmla="*/ 265497 h 2300774"/>
                <a:gd name="connsiteX68" fmla="*/ 1072008 w 1484963"/>
                <a:gd name="connsiteY68" fmla="*/ 186838 h 2300774"/>
                <a:gd name="connsiteX69" fmla="*/ 1091673 w 1484963"/>
                <a:gd name="connsiteY69" fmla="*/ 157342 h 2300774"/>
                <a:gd name="connsiteX70" fmla="*/ 1121169 w 1484963"/>
                <a:gd name="connsiteY70" fmla="*/ 147509 h 2300774"/>
                <a:gd name="connsiteX71" fmla="*/ 1150666 w 1484963"/>
                <a:gd name="connsiteY71" fmla="*/ 127845 h 2300774"/>
                <a:gd name="connsiteX72" fmla="*/ 1180163 w 1484963"/>
                <a:gd name="connsiteY72" fmla="*/ 88516 h 2300774"/>
                <a:gd name="connsiteX73" fmla="*/ 1209660 w 1484963"/>
                <a:gd name="connsiteY73" fmla="*/ 29522 h 2300774"/>
                <a:gd name="connsiteX74" fmla="*/ 1288318 w 1484963"/>
                <a:gd name="connsiteY74" fmla="*/ 26 h 2300774"/>
                <a:gd name="connsiteX75" fmla="*/ 1307982 w 1484963"/>
                <a:gd name="connsiteY75" fmla="*/ 29522 h 2300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484963" h="2300774">
                  <a:moveTo>
                    <a:pt x="1307982" y="29522"/>
                  </a:moveTo>
                  <a:cubicBezTo>
                    <a:pt x="1316176" y="42632"/>
                    <a:pt x="1325042" y="64174"/>
                    <a:pt x="1337479" y="78684"/>
                  </a:cubicBezTo>
                  <a:cubicBezTo>
                    <a:pt x="1345169" y="87656"/>
                    <a:pt x="1358620" y="89992"/>
                    <a:pt x="1366976" y="98348"/>
                  </a:cubicBezTo>
                  <a:cubicBezTo>
                    <a:pt x="1375332" y="106704"/>
                    <a:pt x="1380085" y="118013"/>
                    <a:pt x="1386640" y="127845"/>
                  </a:cubicBezTo>
                  <a:cubicBezTo>
                    <a:pt x="1410358" y="222716"/>
                    <a:pt x="1401005" y="180002"/>
                    <a:pt x="1416137" y="255664"/>
                  </a:cubicBezTo>
                  <a:cubicBezTo>
                    <a:pt x="1419414" y="311380"/>
                    <a:pt x="1420677" y="367252"/>
                    <a:pt x="1425969" y="422813"/>
                  </a:cubicBezTo>
                  <a:cubicBezTo>
                    <a:pt x="1427250" y="436265"/>
                    <a:pt x="1435052" y="448650"/>
                    <a:pt x="1435802" y="462142"/>
                  </a:cubicBezTo>
                  <a:cubicBezTo>
                    <a:pt x="1456311" y="831303"/>
                    <a:pt x="1418865" y="669695"/>
                    <a:pt x="1455466" y="816103"/>
                  </a:cubicBezTo>
                  <a:cubicBezTo>
                    <a:pt x="1462021" y="989806"/>
                    <a:pt x="1466152" y="1163618"/>
                    <a:pt x="1475131" y="1337213"/>
                  </a:cubicBezTo>
                  <a:cubicBezTo>
                    <a:pt x="1475994" y="1353902"/>
                    <a:pt x="1484963" y="1369662"/>
                    <a:pt x="1484963" y="1386374"/>
                  </a:cubicBezTo>
                  <a:cubicBezTo>
                    <a:pt x="1484963" y="1481475"/>
                    <a:pt x="1480716" y="1576572"/>
                    <a:pt x="1475131" y="1671509"/>
                  </a:cubicBezTo>
                  <a:cubicBezTo>
                    <a:pt x="1473949" y="1691603"/>
                    <a:pt x="1446789" y="1794325"/>
                    <a:pt x="1445634" y="1799329"/>
                  </a:cubicBezTo>
                  <a:cubicBezTo>
                    <a:pt x="1441876" y="1815613"/>
                    <a:pt x="1445072" y="1834585"/>
                    <a:pt x="1435802" y="1848490"/>
                  </a:cubicBezTo>
                  <a:cubicBezTo>
                    <a:pt x="1430053" y="1857113"/>
                    <a:pt x="1416137" y="1855045"/>
                    <a:pt x="1406305" y="1858322"/>
                  </a:cubicBezTo>
                  <a:cubicBezTo>
                    <a:pt x="1396473" y="1871432"/>
                    <a:pt x="1389397" y="1887160"/>
                    <a:pt x="1376808" y="1897651"/>
                  </a:cubicBezTo>
                  <a:cubicBezTo>
                    <a:pt x="1368846" y="1904286"/>
                    <a:pt x="1356934" y="1903635"/>
                    <a:pt x="1347311" y="1907484"/>
                  </a:cubicBezTo>
                  <a:cubicBezTo>
                    <a:pt x="1324136" y="1916754"/>
                    <a:pt x="1301781" y="1928020"/>
                    <a:pt x="1278485" y="1936980"/>
                  </a:cubicBezTo>
                  <a:cubicBezTo>
                    <a:pt x="1200133" y="1967115"/>
                    <a:pt x="1242643" y="1948399"/>
                    <a:pt x="1170331" y="1966477"/>
                  </a:cubicBezTo>
                  <a:cubicBezTo>
                    <a:pt x="1160276" y="1968991"/>
                    <a:pt x="1150799" y="1973462"/>
                    <a:pt x="1140834" y="1976309"/>
                  </a:cubicBezTo>
                  <a:cubicBezTo>
                    <a:pt x="1127841" y="1980021"/>
                    <a:pt x="1114615" y="1982864"/>
                    <a:pt x="1101505" y="1986142"/>
                  </a:cubicBezTo>
                  <a:cubicBezTo>
                    <a:pt x="1091673" y="1992697"/>
                    <a:pt x="1079390" y="1996579"/>
                    <a:pt x="1072008" y="2005806"/>
                  </a:cubicBezTo>
                  <a:cubicBezTo>
                    <a:pt x="1065534" y="2013899"/>
                    <a:pt x="1069505" y="2027974"/>
                    <a:pt x="1062176" y="2035303"/>
                  </a:cubicBezTo>
                  <a:cubicBezTo>
                    <a:pt x="1051812" y="2045667"/>
                    <a:pt x="1035957" y="2048412"/>
                    <a:pt x="1022847" y="2054967"/>
                  </a:cubicBezTo>
                  <a:cubicBezTo>
                    <a:pt x="1016292" y="2064799"/>
                    <a:pt x="1008467" y="2073895"/>
                    <a:pt x="1003182" y="2084464"/>
                  </a:cubicBezTo>
                  <a:cubicBezTo>
                    <a:pt x="998547" y="2093734"/>
                    <a:pt x="1000679" y="2106632"/>
                    <a:pt x="993350" y="2113961"/>
                  </a:cubicBezTo>
                  <a:cubicBezTo>
                    <a:pt x="986021" y="2121290"/>
                    <a:pt x="974160" y="2122708"/>
                    <a:pt x="963853" y="2123793"/>
                  </a:cubicBezTo>
                  <a:cubicBezTo>
                    <a:pt x="911601" y="2129293"/>
                    <a:pt x="858976" y="2130348"/>
                    <a:pt x="806537" y="2133626"/>
                  </a:cubicBezTo>
                  <a:cubicBezTo>
                    <a:pt x="796705" y="2140181"/>
                    <a:pt x="787609" y="2148005"/>
                    <a:pt x="777040" y="2153290"/>
                  </a:cubicBezTo>
                  <a:cubicBezTo>
                    <a:pt x="767770" y="2157925"/>
                    <a:pt x="757598" y="2160608"/>
                    <a:pt x="747543" y="2163122"/>
                  </a:cubicBezTo>
                  <a:cubicBezTo>
                    <a:pt x="702492" y="2174385"/>
                    <a:pt x="667498" y="2176815"/>
                    <a:pt x="619724" y="2182787"/>
                  </a:cubicBezTo>
                  <a:cubicBezTo>
                    <a:pt x="606614" y="2195897"/>
                    <a:pt x="595029" y="2210734"/>
                    <a:pt x="580395" y="2222116"/>
                  </a:cubicBezTo>
                  <a:cubicBezTo>
                    <a:pt x="565310" y="2233849"/>
                    <a:pt x="547440" y="2241485"/>
                    <a:pt x="531234" y="2251613"/>
                  </a:cubicBezTo>
                  <a:cubicBezTo>
                    <a:pt x="502712" y="2269439"/>
                    <a:pt x="495970" y="2278356"/>
                    <a:pt x="462408" y="2290942"/>
                  </a:cubicBezTo>
                  <a:cubicBezTo>
                    <a:pt x="449755" y="2295687"/>
                    <a:pt x="436189" y="2297497"/>
                    <a:pt x="423079" y="2300774"/>
                  </a:cubicBezTo>
                  <a:cubicBezTo>
                    <a:pt x="403414" y="2290942"/>
                    <a:pt x="369244" y="2292649"/>
                    <a:pt x="364085" y="2271277"/>
                  </a:cubicBezTo>
                  <a:cubicBezTo>
                    <a:pt x="344076" y="2188382"/>
                    <a:pt x="359925" y="2100725"/>
                    <a:pt x="354253" y="2015638"/>
                  </a:cubicBezTo>
                  <a:cubicBezTo>
                    <a:pt x="353354" y="2002155"/>
                    <a:pt x="351125" y="1988042"/>
                    <a:pt x="344421" y="1976309"/>
                  </a:cubicBezTo>
                  <a:cubicBezTo>
                    <a:pt x="337522" y="1964236"/>
                    <a:pt x="324756" y="1956645"/>
                    <a:pt x="314924" y="1946813"/>
                  </a:cubicBezTo>
                  <a:cubicBezTo>
                    <a:pt x="308369" y="1933703"/>
                    <a:pt x="303779" y="1919411"/>
                    <a:pt x="295260" y="1907484"/>
                  </a:cubicBezTo>
                  <a:cubicBezTo>
                    <a:pt x="259019" y="1856746"/>
                    <a:pt x="272106" y="1900507"/>
                    <a:pt x="246098" y="1848490"/>
                  </a:cubicBezTo>
                  <a:cubicBezTo>
                    <a:pt x="201173" y="1758639"/>
                    <a:pt x="252642" y="1841257"/>
                    <a:pt x="206769" y="1740335"/>
                  </a:cubicBezTo>
                  <a:cubicBezTo>
                    <a:pt x="192180" y="1708239"/>
                    <a:pt x="168727" y="1679779"/>
                    <a:pt x="147776" y="1651845"/>
                  </a:cubicBezTo>
                  <a:cubicBezTo>
                    <a:pt x="142411" y="1630386"/>
                    <a:pt x="122063" y="1554295"/>
                    <a:pt x="118279" y="1524026"/>
                  </a:cubicBezTo>
                  <a:cubicBezTo>
                    <a:pt x="110757" y="1463850"/>
                    <a:pt x="117077" y="1390591"/>
                    <a:pt x="78950" y="1337213"/>
                  </a:cubicBezTo>
                  <a:cubicBezTo>
                    <a:pt x="70868" y="1325898"/>
                    <a:pt x="59285" y="1317548"/>
                    <a:pt x="49453" y="1307716"/>
                  </a:cubicBezTo>
                  <a:cubicBezTo>
                    <a:pt x="25154" y="1234817"/>
                    <a:pt x="39059" y="1267262"/>
                    <a:pt x="10124" y="1209393"/>
                  </a:cubicBezTo>
                  <a:cubicBezTo>
                    <a:pt x="6847" y="1179896"/>
                    <a:pt x="-1682" y="1150515"/>
                    <a:pt x="292" y="1120903"/>
                  </a:cubicBezTo>
                  <a:cubicBezTo>
                    <a:pt x="1671" y="1100221"/>
                    <a:pt x="10686" y="1080449"/>
                    <a:pt x="19956" y="1061909"/>
                  </a:cubicBezTo>
                  <a:cubicBezTo>
                    <a:pt x="30525" y="1040770"/>
                    <a:pt x="46175" y="1022580"/>
                    <a:pt x="59285" y="1002916"/>
                  </a:cubicBezTo>
                  <a:cubicBezTo>
                    <a:pt x="65840" y="993084"/>
                    <a:pt x="68817" y="979499"/>
                    <a:pt x="78950" y="973419"/>
                  </a:cubicBezTo>
                  <a:cubicBezTo>
                    <a:pt x="140679" y="936381"/>
                    <a:pt x="111018" y="952468"/>
                    <a:pt x="167440" y="924258"/>
                  </a:cubicBezTo>
                  <a:cubicBezTo>
                    <a:pt x="173995" y="911148"/>
                    <a:pt x="178311" y="896655"/>
                    <a:pt x="187105" y="884929"/>
                  </a:cubicBezTo>
                  <a:cubicBezTo>
                    <a:pt x="199272" y="868707"/>
                    <a:pt x="245852" y="826058"/>
                    <a:pt x="265763" y="816103"/>
                  </a:cubicBezTo>
                  <a:cubicBezTo>
                    <a:pt x="287415" y="805277"/>
                    <a:pt x="376374" y="797360"/>
                    <a:pt x="383750" y="796438"/>
                  </a:cubicBezTo>
                  <a:cubicBezTo>
                    <a:pt x="547992" y="741692"/>
                    <a:pt x="344647" y="814212"/>
                    <a:pt x="491905" y="747277"/>
                  </a:cubicBezTo>
                  <a:cubicBezTo>
                    <a:pt x="510775" y="738700"/>
                    <a:pt x="531234" y="734168"/>
                    <a:pt x="550898" y="727613"/>
                  </a:cubicBezTo>
                  <a:lnTo>
                    <a:pt x="580395" y="717780"/>
                  </a:lnTo>
                  <a:cubicBezTo>
                    <a:pt x="590227" y="704670"/>
                    <a:pt x="598304" y="690038"/>
                    <a:pt x="609892" y="678451"/>
                  </a:cubicBezTo>
                  <a:cubicBezTo>
                    <a:pt x="618248" y="670095"/>
                    <a:pt x="632007" y="668014"/>
                    <a:pt x="639389" y="658787"/>
                  </a:cubicBezTo>
                  <a:cubicBezTo>
                    <a:pt x="645863" y="650694"/>
                    <a:pt x="644586" y="638560"/>
                    <a:pt x="649221" y="629290"/>
                  </a:cubicBezTo>
                  <a:cubicBezTo>
                    <a:pt x="661139" y="605453"/>
                    <a:pt x="673353" y="590855"/>
                    <a:pt x="698382" y="580129"/>
                  </a:cubicBezTo>
                  <a:cubicBezTo>
                    <a:pt x="710803" y="574806"/>
                    <a:pt x="724601" y="573574"/>
                    <a:pt x="737711" y="570297"/>
                  </a:cubicBezTo>
                  <a:cubicBezTo>
                    <a:pt x="750636" y="553064"/>
                    <a:pt x="791474" y="501422"/>
                    <a:pt x="796705" y="481806"/>
                  </a:cubicBezTo>
                  <a:cubicBezTo>
                    <a:pt x="805192" y="449981"/>
                    <a:pt x="779976" y="402962"/>
                    <a:pt x="806537" y="383484"/>
                  </a:cubicBezTo>
                  <a:cubicBezTo>
                    <a:pt x="843632" y="356281"/>
                    <a:pt x="898305" y="376929"/>
                    <a:pt x="944189" y="373651"/>
                  </a:cubicBezTo>
                  <a:cubicBezTo>
                    <a:pt x="954021" y="367096"/>
                    <a:pt x="967822" y="364247"/>
                    <a:pt x="973685" y="353987"/>
                  </a:cubicBezTo>
                  <a:cubicBezTo>
                    <a:pt x="981976" y="339477"/>
                    <a:pt x="978233" y="320680"/>
                    <a:pt x="983518" y="304826"/>
                  </a:cubicBezTo>
                  <a:cubicBezTo>
                    <a:pt x="988153" y="290921"/>
                    <a:pt x="995414" y="277926"/>
                    <a:pt x="1003182" y="265497"/>
                  </a:cubicBezTo>
                  <a:cubicBezTo>
                    <a:pt x="1036113" y="212806"/>
                    <a:pt x="1029791" y="236090"/>
                    <a:pt x="1072008" y="186838"/>
                  </a:cubicBezTo>
                  <a:cubicBezTo>
                    <a:pt x="1079698" y="177866"/>
                    <a:pt x="1082446" y="164724"/>
                    <a:pt x="1091673" y="157342"/>
                  </a:cubicBezTo>
                  <a:cubicBezTo>
                    <a:pt x="1099766" y="150868"/>
                    <a:pt x="1111899" y="152144"/>
                    <a:pt x="1121169" y="147509"/>
                  </a:cubicBezTo>
                  <a:cubicBezTo>
                    <a:pt x="1131738" y="142224"/>
                    <a:pt x="1140834" y="134400"/>
                    <a:pt x="1150666" y="127845"/>
                  </a:cubicBezTo>
                  <a:cubicBezTo>
                    <a:pt x="1160498" y="114735"/>
                    <a:pt x="1172033" y="102744"/>
                    <a:pt x="1180163" y="88516"/>
                  </a:cubicBezTo>
                  <a:cubicBezTo>
                    <a:pt x="1193200" y="65701"/>
                    <a:pt x="1184852" y="47242"/>
                    <a:pt x="1209660" y="29522"/>
                  </a:cubicBezTo>
                  <a:cubicBezTo>
                    <a:pt x="1214519" y="26051"/>
                    <a:pt x="1273744" y="3669"/>
                    <a:pt x="1288318" y="26"/>
                  </a:cubicBezTo>
                  <a:cubicBezTo>
                    <a:pt x="1291497" y="-769"/>
                    <a:pt x="1299788" y="16412"/>
                    <a:pt x="1307982" y="29522"/>
                  </a:cubicBez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0A12A0E-8985-4738-A61B-2CAF199459BC}"/>
              </a:ext>
            </a:extLst>
          </p:cNvPr>
          <p:cNvGrpSpPr/>
          <p:nvPr/>
        </p:nvGrpSpPr>
        <p:grpSpPr>
          <a:xfrm>
            <a:off x="8786906" y="2088955"/>
            <a:ext cx="1117172" cy="1044555"/>
            <a:chOff x="8786906" y="2088955"/>
            <a:chExt cx="1117172" cy="1044555"/>
          </a:xfrm>
        </p:grpSpPr>
        <p:pic>
          <p:nvPicPr>
            <p:cNvPr id="25" name="Picture 24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427ECCBA-ED1E-41AB-8203-53A255254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6906" y="2088955"/>
              <a:ext cx="1117172" cy="1044555"/>
            </a:xfrm>
            <a:prstGeom prst="rect">
              <a:avLst/>
            </a:prstGeom>
          </p:spPr>
        </p:pic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A8F2112-8DF0-4B7E-8927-C9221A1A00DC}"/>
                </a:ext>
              </a:extLst>
            </p:cNvPr>
            <p:cNvSpPr/>
            <p:nvPr/>
          </p:nvSpPr>
          <p:spPr>
            <a:xfrm>
              <a:off x="8852296" y="2262288"/>
              <a:ext cx="340311" cy="580883"/>
            </a:xfrm>
            <a:custGeom>
              <a:avLst/>
              <a:gdLst>
                <a:gd name="connsiteX0" fmla="*/ 1307982 w 1484963"/>
                <a:gd name="connsiteY0" fmla="*/ 29522 h 2300774"/>
                <a:gd name="connsiteX1" fmla="*/ 1337479 w 1484963"/>
                <a:gd name="connsiteY1" fmla="*/ 78684 h 2300774"/>
                <a:gd name="connsiteX2" fmla="*/ 1366976 w 1484963"/>
                <a:gd name="connsiteY2" fmla="*/ 98348 h 2300774"/>
                <a:gd name="connsiteX3" fmla="*/ 1386640 w 1484963"/>
                <a:gd name="connsiteY3" fmla="*/ 127845 h 2300774"/>
                <a:gd name="connsiteX4" fmla="*/ 1416137 w 1484963"/>
                <a:gd name="connsiteY4" fmla="*/ 255664 h 2300774"/>
                <a:gd name="connsiteX5" fmla="*/ 1425969 w 1484963"/>
                <a:gd name="connsiteY5" fmla="*/ 422813 h 2300774"/>
                <a:gd name="connsiteX6" fmla="*/ 1435802 w 1484963"/>
                <a:gd name="connsiteY6" fmla="*/ 462142 h 2300774"/>
                <a:gd name="connsiteX7" fmla="*/ 1455466 w 1484963"/>
                <a:gd name="connsiteY7" fmla="*/ 816103 h 2300774"/>
                <a:gd name="connsiteX8" fmla="*/ 1475131 w 1484963"/>
                <a:gd name="connsiteY8" fmla="*/ 1337213 h 2300774"/>
                <a:gd name="connsiteX9" fmla="*/ 1484963 w 1484963"/>
                <a:gd name="connsiteY9" fmla="*/ 1386374 h 2300774"/>
                <a:gd name="connsiteX10" fmla="*/ 1475131 w 1484963"/>
                <a:gd name="connsiteY10" fmla="*/ 1671509 h 2300774"/>
                <a:gd name="connsiteX11" fmla="*/ 1445634 w 1484963"/>
                <a:gd name="connsiteY11" fmla="*/ 1799329 h 2300774"/>
                <a:gd name="connsiteX12" fmla="*/ 1435802 w 1484963"/>
                <a:gd name="connsiteY12" fmla="*/ 1848490 h 2300774"/>
                <a:gd name="connsiteX13" fmla="*/ 1406305 w 1484963"/>
                <a:gd name="connsiteY13" fmla="*/ 1858322 h 2300774"/>
                <a:gd name="connsiteX14" fmla="*/ 1376808 w 1484963"/>
                <a:gd name="connsiteY14" fmla="*/ 1897651 h 2300774"/>
                <a:gd name="connsiteX15" fmla="*/ 1347311 w 1484963"/>
                <a:gd name="connsiteY15" fmla="*/ 1907484 h 2300774"/>
                <a:gd name="connsiteX16" fmla="*/ 1278485 w 1484963"/>
                <a:gd name="connsiteY16" fmla="*/ 1936980 h 2300774"/>
                <a:gd name="connsiteX17" fmla="*/ 1170331 w 1484963"/>
                <a:gd name="connsiteY17" fmla="*/ 1966477 h 2300774"/>
                <a:gd name="connsiteX18" fmla="*/ 1140834 w 1484963"/>
                <a:gd name="connsiteY18" fmla="*/ 1976309 h 2300774"/>
                <a:gd name="connsiteX19" fmla="*/ 1101505 w 1484963"/>
                <a:gd name="connsiteY19" fmla="*/ 1986142 h 2300774"/>
                <a:gd name="connsiteX20" fmla="*/ 1072008 w 1484963"/>
                <a:gd name="connsiteY20" fmla="*/ 2005806 h 2300774"/>
                <a:gd name="connsiteX21" fmla="*/ 1062176 w 1484963"/>
                <a:gd name="connsiteY21" fmla="*/ 2035303 h 2300774"/>
                <a:gd name="connsiteX22" fmla="*/ 1022847 w 1484963"/>
                <a:gd name="connsiteY22" fmla="*/ 2054967 h 2300774"/>
                <a:gd name="connsiteX23" fmla="*/ 1003182 w 1484963"/>
                <a:gd name="connsiteY23" fmla="*/ 2084464 h 2300774"/>
                <a:gd name="connsiteX24" fmla="*/ 993350 w 1484963"/>
                <a:gd name="connsiteY24" fmla="*/ 2113961 h 2300774"/>
                <a:gd name="connsiteX25" fmla="*/ 963853 w 1484963"/>
                <a:gd name="connsiteY25" fmla="*/ 2123793 h 2300774"/>
                <a:gd name="connsiteX26" fmla="*/ 806537 w 1484963"/>
                <a:gd name="connsiteY26" fmla="*/ 2133626 h 2300774"/>
                <a:gd name="connsiteX27" fmla="*/ 777040 w 1484963"/>
                <a:gd name="connsiteY27" fmla="*/ 2153290 h 2300774"/>
                <a:gd name="connsiteX28" fmla="*/ 747543 w 1484963"/>
                <a:gd name="connsiteY28" fmla="*/ 2163122 h 2300774"/>
                <a:gd name="connsiteX29" fmla="*/ 619724 w 1484963"/>
                <a:gd name="connsiteY29" fmla="*/ 2182787 h 2300774"/>
                <a:gd name="connsiteX30" fmla="*/ 580395 w 1484963"/>
                <a:gd name="connsiteY30" fmla="*/ 2222116 h 2300774"/>
                <a:gd name="connsiteX31" fmla="*/ 531234 w 1484963"/>
                <a:gd name="connsiteY31" fmla="*/ 2251613 h 2300774"/>
                <a:gd name="connsiteX32" fmla="*/ 462408 w 1484963"/>
                <a:gd name="connsiteY32" fmla="*/ 2290942 h 2300774"/>
                <a:gd name="connsiteX33" fmla="*/ 423079 w 1484963"/>
                <a:gd name="connsiteY33" fmla="*/ 2300774 h 2300774"/>
                <a:gd name="connsiteX34" fmla="*/ 364085 w 1484963"/>
                <a:gd name="connsiteY34" fmla="*/ 2271277 h 2300774"/>
                <a:gd name="connsiteX35" fmla="*/ 354253 w 1484963"/>
                <a:gd name="connsiteY35" fmla="*/ 2015638 h 2300774"/>
                <a:gd name="connsiteX36" fmla="*/ 344421 w 1484963"/>
                <a:gd name="connsiteY36" fmla="*/ 1976309 h 2300774"/>
                <a:gd name="connsiteX37" fmla="*/ 314924 w 1484963"/>
                <a:gd name="connsiteY37" fmla="*/ 1946813 h 2300774"/>
                <a:gd name="connsiteX38" fmla="*/ 295260 w 1484963"/>
                <a:gd name="connsiteY38" fmla="*/ 1907484 h 2300774"/>
                <a:gd name="connsiteX39" fmla="*/ 246098 w 1484963"/>
                <a:gd name="connsiteY39" fmla="*/ 1848490 h 2300774"/>
                <a:gd name="connsiteX40" fmla="*/ 206769 w 1484963"/>
                <a:gd name="connsiteY40" fmla="*/ 1740335 h 2300774"/>
                <a:gd name="connsiteX41" fmla="*/ 147776 w 1484963"/>
                <a:gd name="connsiteY41" fmla="*/ 1651845 h 2300774"/>
                <a:gd name="connsiteX42" fmla="*/ 118279 w 1484963"/>
                <a:gd name="connsiteY42" fmla="*/ 1524026 h 2300774"/>
                <a:gd name="connsiteX43" fmla="*/ 78950 w 1484963"/>
                <a:gd name="connsiteY43" fmla="*/ 1337213 h 2300774"/>
                <a:gd name="connsiteX44" fmla="*/ 49453 w 1484963"/>
                <a:gd name="connsiteY44" fmla="*/ 1307716 h 2300774"/>
                <a:gd name="connsiteX45" fmla="*/ 10124 w 1484963"/>
                <a:gd name="connsiteY45" fmla="*/ 1209393 h 2300774"/>
                <a:gd name="connsiteX46" fmla="*/ 292 w 1484963"/>
                <a:gd name="connsiteY46" fmla="*/ 1120903 h 2300774"/>
                <a:gd name="connsiteX47" fmla="*/ 19956 w 1484963"/>
                <a:gd name="connsiteY47" fmla="*/ 1061909 h 2300774"/>
                <a:gd name="connsiteX48" fmla="*/ 59285 w 1484963"/>
                <a:gd name="connsiteY48" fmla="*/ 1002916 h 2300774"/>
                <a:gd name="connsiteX49" fmla="*/ 78950 w 1484963"/>
                <a:gd name="connsiteY49" fmla="*/ 973419 h 2300774"/>
                <a:gd name="connsiteX50" fmla="*/ 167440 w 1484963"/>
                <a:gd name="connsiteY50" fmla="*/ 924258 h 2300774"/>
                <a:gd name="connsiteX51" fmla="*/ 187105 w 1484963"/>
                <a:gd name="connsiteY51" fmla="*/ 884929 h 2300774"/>
                <a:gd name="connsiteX52" fmla="*/ 265763 w 1484963"/>
                <a:gd name="connsiteY52" fmla="*/ 816103 h 2300774"/>
                <a:gd name="connsiteX53" fmla="*/ 383750 w 1484963"/>
                <a:gd name="connsiteY53" fmla="*/ 796438 h 2300774"/>
                <a:gd name="connsiteX54" fmla="*/ 491905 w 1484963"/>
                <a:gd name="connsiteY54" fmla="*/ 747277 h 2300774"/>
                <a:gd name="connsiteX55" fmla="*/ 550898 w 1484963"/>
                <a:gd name="connsiteY55" fmla="*/ 727613 h 2300774"/>
                <a:gd name="connsiteX56" fmla="*/ 580395 w 1484963"/>
                <a:gd name="connsiteY56" fmla="*/ 717780 h 2300774"/>
                <a:gd name="connsiteX57" fmla="*/ 609892 w 1484963"/>
                <a:gd name="connsiteY57" fmla="*/ 678451 h 2300774"/>
                <a:gd name="connsiteX58" fmla="*/ 639389 w 1484963"/>
                <a:gd name="connsiteY58" fmla="*/ 658787 h 2300774"/>
                <a:gd name="connsiteX59" fmla="*/ 649221 w 1484963"/>
                <a:gd name="connsiteY59" fmla="*/ 629290 h 2300774"/>
                <a:gd name="connsiteX60" fmla="*/ 698382 w 1484963"/>
                <a:gd name="connsiteY60" fmla="*/ 580129 h 2300774"/>
                <a:gd name="connsiteX61" fmla="*/ 737711 w 1484963"/>
                <a:gd name="connsiteY61" fmla="*/ 570297 h 2300774"/>
                <a:gd name="connsiteX62" fmla="*/ 796705 w 1484963"/>
                <a:gd name="connsiteY62" fmla="*/ 481806 h 2300774"/>
                <a:gd name="connsiteX63" fmla="*/ 806537 w 1484963"/>
                <a:gd name="connsiteY63" fmla="*/ 383484 h 2300774"/>
                <a:gd name="connsiteX64" fmla="*/ 944189 w 1484963"/>
                <a:gd name="connsiteY64" fmla="*/ 373651 h 2300774"/>
                <a:gd name="connsiteX65" fmla="*/ 973685 w 1484963"/>
                <a:gd name="connsiteY65" fmla="*/ 353987 h 2300774"/>
                <a:gd name="connsiteX66" fmla="*/ 983518 w 1484963"/>
                <a:gd name="connsiteY66" fmla="*/ 304826 h 2300774"/>
                <a:gd name="connsiteX67" fmla="*/ 1003182 w 1484963"/>
                <a:gd name="connsiteY67" fmla="*/ 265497 h 2300774"/>
                <a:gd name="connsiteX68" fmla="*/ 1072008 w 1484963"/>
                <a:gd name="connsiteY68" fmla="*/ 186838 h 2300774"/>
                <a:gd name="connsiteX69" fmla="*/ 1091673 w 1484963"/>
                <a:gd name="connsiteY69" fmla="*/ 157342 h 2300774"/>
                <a:gd name="connsiteX70" fmla="*/ 1121169 w 1484963"/>
                <a:gd name="connsiteY70" fmla="*/ 147509 h 2300774"/>
                <a:gd name="connsiteX71" fmla="*/ 1150666 w 1484963"/>
                <a:gd name="connsiteY71" fmla="*/ 127845 h 2300774"/>
                <a:gd name="connsiteX72" fmla="*/ 1180163 w 1484963"/>
                <a:gd name="connsiteY72" fmla="*/ 88516 h 2300774"/>
                <a:gd name="connsiteX73" fmla="*/ 1209660 w 1484963"/>
                <a:gd name="connsiteY73" fmla="*/ 29522 h 2300774"/>
                <a:gd name="connsiteX74" fmla="*/ 1288318 w 1484963"/>
                <a:gd name="connsiteY74" fmla="*/ 26 h 2300774"/>
                <a:gd name="connsiteX75" fmla="*/ 1307982 w 1484963"/>
                <a:gd name="connsiteY75" fmla="*/ 29522 h 2300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484963" h="2300774">
                  <a:moveTo>
                    <a:pt x="1307982" y="29522"/>
                  </a:moveTo>
                  <a:cubicBezTo>
                    <a:pt x="1316176" y="42632"/>
                    <a:pt x="1325042" y="64174"/>
                    <a:pt x="1337479" y="78684"/>
                  </a:cubicBezTo>
                  <a:cubicBezTo>
                    <a:pt x="1345169" y="87656"/>
                    <a:pt x="1358620" y="89992"/>
                    <a:pt x="1366976" y="98348"/>
                  </a:cubicBezTo>
                  <a:cubicBezTo>
                    <a:pt x="1375332" y="106704"/>
                    <a:pt x="1380085" y="118013"/>
                    <a:pt x="1386640" y="127845"/>
                  </a:cubicBezTo>
                  <a:cubicBezTo>
                    <a:pt x="1410358" y="222716"/>
                    <a:pt x="1401005" y="180002"/>
                    <a:pt x="1416137" y="255664"/>
                  </a:cubicBezTo>
                  <a:cubicBezTo>
                    <a:pt x="1419414" y="311380"/>
                    <a:pt x="1420677" y="367252"/>
                    <a:pt x="1425969" y="422813"/>
                  </a:cubicBezTo>
                  <a:cubicBezTo>
                    <a:pt x="1427250" y="436265"/>
                    <a:pt x="1435052" y="448650"/>
                    <a:pt x="1435802" y="462142"/>
                  </a:cubicBezTo>
                  <a:cubicBezTo>
                    <a:pt x="1456311" y="831303"/>
                    <a:pt x="1418865" y="669695"/>
                    <a:pt x="1455466" y="816103"/>
                  </a:cubicBezTo>
                  <a:cubicBezTo>
                    <a:pt x="1462021" y="989806"/>
                    <a:pt x="1466152" y="1163618"/>
                    <a:pt x="1475131" y="1337213"/>
                  </a:cubicBezTo>
                  <a:cubicBezTo>
                    <a:pt x="1475994" y="1353902"/>
                    <a:pt x="1484963" y="1369662"/>
                    <a:pt x="1484963" y="1386374"/>
                  </a:cubicBezTo>
                  <a:cubicBezTo>
                    <a:pt x="1484963" y="1481475"/>
                    <a:pt x="1480716" y="1576572"/>
                    <a:pt x="1475131" y="1671509"/>
                  </a:cubicBezTo>
                  <a:cubicBezTo>
                    <a:pt x="1473949" y="1691603"/>
                    <a:pt x="1446789" y="1794325"/>
                    <a:pt x="1445634" y="1799329"/>
                  </a:cubicBezTo>
                  <a:cubicBezTo>
                    <a:pt x="1441876" y="1815613"/>
                    <a:pt x="1445072" y="1834585"/>
                    <a:pt x="1435802" y="1848490"/>
                  </a:cubicBezTo>
                  <a:cubicBezTo>
                    <a:pt x="1430053" y="1857113"/>
                    <a:pt x="1416137" y="1855045"/>
                    <a:pt x="1406305" y="1858322"/>
                  </a:cubicBezTo>
                  <a:cubicBezTo>
                    <a:pt x="1396473" y="1871432"/>
                    <a:pt x="1389397" y="1887160"/>
                    <a:pt x="1376808" y="1897651"/>
                  </a:cubicBezTo>
                  <a:cubicBezTo>
                    <a:pt x="1368846" y="1904286"/>
                    <a:pt x="1356934" y="1903635"/>
                    <a:pt x="1347311" y="1907484"/>
                  </a:cubicBezTo>
                  <a:cubicBezTo>
                    <a:pt x="1324136" y="1916754"/>
                    <a:pt x="1301781" y="1928020"/>
                    <a:pt x="1278485" y="1936980"/>
                  </a:cubicBezTo>
                  <a:cubicBezTo>
                    <a:pt x="1200133" y="1967115"/>
                    <a:pt x="1242643" y="1948399"/>
                    <a:pt x="1170331" y="1966477"/>
                  </a:cubicBezTo>
                  <a:cubicBezTo>
                    <a:pt x="1160276" y="1968991"/>
                    <a:pt x="1150799" y="1973462"/>
                    <a:pt x="1140834" y="1976309"/>
                  </a:cubicBezTo>
                  <a:cubicBezTo>
                    <a:pt x="1127841" y="1980021"/>
                    <a:pt x="1114615" y="1982864"/>
                    <a:pt x="1101505" y="1986142"/>
                  </a:cubicBezTo>
                  <a:cubicBezTo>
                    <a:pt x="1091673" y="1992697"/>
                    <a:pt x="1079390" y="1996579"/>
                    <a:pt x="1072008" y="2005806"/>
                  </a:cubicBezTo>
                  <a:cubicBezTo>
                    <a:pt x="1065534" y="2013899"/>
                    <a:pt x="1069505" y="2027974"/>
                    <a:pt x="1062176" y="2035303"/>
                  </a:cubicBezTo>
                  <a:cubicBezTo>
                    <a:pt x="1051812" y="2045667"/>
                    <a:pt x="1035957" y="2048412"/>
                    <a:pt x="1022847" y="2054967"/>
                  </a:cubicBezTo>
                  <a:cubicBezTo>
                    <a:pt x="1016292" y="2064799"/>
                    <a:pt x="1008467" y="2073895"/>
                    <a:pt x="1003182" y="2084464"/>
                  </a:cubicBezTo>
                  <a:cubicBezTo>
                    <a:pt x="998547" y="2093734"/>
                    <a:pt x="1000679" y="2106632"/>
                    <a:pt x="993350" y="2113961"/>
                  </a:cubicBezTo>
                  <a:cubicBezTo>
                    <a:pt x="986021" y="2121290"/>
                    <a:pt x="974160" y="2122708"/>
                    <a:pt x="963853" y="2123793"/>
                  </a:cubicBezTo>
                  <a:cubicBezTo>
                    <a:pt x="911601" y="2129293"/>
                    <a:pt x="858976" y="2130348"/>
                    <a:pt x="806537" y="2133626"/>
                  </a:cubicBezTo>
                  <a:cubicBezTo>
                    <a:pt x="796705" y="2140181"/>
                    <a:pt x="787609" y="2148005"/>
                    <a:pt x="777040" y="2153290"/>
                  </a:cubicBezTo>
                  <a:cubicBezTo>
                    <a:pt x="767770" y="2157925"/>
                    <a:pt x="757598" y="2160608"/>
                    <a:pt x="747543" y="2163122"/>
                  </a:cubicBezTo>
                  <a:cubicBezTo>
                    <a:pt x="702492" y="2174385"/>
                    <a:pt x="667498" y="2176815"/>
                    <a:pt x="619724" y="2182787"/>
                  </a:cubicBezTo>
                  <a:cubicBezTo>
                    <a:pt x="606614" y="2195897"/>
                    <a:pt x="595029" y="2210734"/>
                    <a:pt x="580395" y="2222116"/>
                  </a:cubicBezTo>
                  <a:cubicBezTo>
                    <a:pt x="565310" y="2233849"/>
                    <a:pt x="547440" y="2241485"/>
                    <a:pt x="531234" y="2251613"/>
                  </a:cubicBezTo>
                  <a:cubicBezTo>
                    <a:pt x="502712" y="2269439"/>
                    <a:pt x="495970" y="2278356"/>
                    <a:pt x="462408" y="2290942"/>
                  </a:cubicBezTo>
                  <a:cubicBezTo>
                    <a:pt x="449755" y="2295687"/>
                    <a:pt x="436189" y="2297497"/>
                    <a:pt x="423079" y="2300774"/>
                  </a:cubicBezTo>
                  <a:cubicBezTo>
                    <a:pt x="403414" y="2290942"/>
                    <a:pt x="369244" y="2292649"/>
                    <a:pt x="364085" y="2271277"/>
                  </a:cubicBezTo>
                  <a:cubicBezTo>
                    <a:pt x="344076" y="2188382"/>
                    <a:pt x="359925" y="2100725"/>
                    <a:pt x="354253" y="2015638"/>
                  </a:cubicBezTo>
                  <a:cubicBezTo>
                    <a:pt x="353354" y="2002155"/>
                    <a:pt x="351125" y="1988042"/>
                    <a:pt x="344421" y="1976309"/>
                  </a:cubicBezTo>
                  <a:cubicBezTo>
                    <a:pt x="337522" y="1964236"/>
                    <a:pt x="324756" y="1956645"/>
                    <a:pt x="314924" y="1946813"/>
                  </a:cubicBezTo>
                  <a:cubicBezTo>
                    <a:pt x="308369" y="1933703"/>
                    <a:pt x="303779" y="1919411"/>
                    <a:pt x="295260" y="1907484"/>
                  </a:cubicBezTo>
                  <a:cubicBezTo>
                    <a:pt x="259019" y="1856746"/>
                    <a:pt x="272106" y="1900507"/>
                    <a:pt x="246098" y="1848490"/>
                  </a:cubicBezTo>
                  <a:cubicBezTo>
                    <a:pt x="201173" y="1758639"/>
                    <a:pt x="252642" y="1841257"/>
                    <a:pt x="206769" y="1740335"/>
                  </a:cubicBezTo>
                  <a:cubicBezTo>
                    <a:pt x="192180" y="1708239"/>
                    <a:pt x="168727" y="1679779"/>
                    <a:pt x="147776" y="1651845"/>
                  </a:cubicBezTo>
                  <a:cubicBezTo>
                    <a:pt x="142411" y="1630386"/>
                    <a:pt x="122063" y="1554295"/>
                    <a:pt x="118279" y="1524026"/>
                  </a:cubicBezTo>
                  <a:cubicBezTo>
                    <a:pt x="110757" y="1463850"/>
                    <a:pt x="117077" y="1390591"/>
                    <a:pt x="78950" y="1337213"/>
                  </a:cubicBezTo>
                  <a:cubicBezTo>
                    <a:pt x="70868" y="1325898"/>
                    <a:pt x="59285" y="1317548"/>
                    <a:pt x="49453" y="1307716"/>
                  </a:cubicBezTo>
                  <a:cubicBezTo>
                    <a:pt x="25154" y="1234817"/>
                    <a:pt x="39059" y="1267262"/>
                    <a:pt x="10124" y="1209393"/>
                  </a:cubicBezTo>
                  <a:cubicBezTo>
                    <a:pt x="6847" y="1179896"/>
                    <a:pt x="-1682" y="1150515"/>
                    <a:pt x="292" y="1120903"/>
                  </a:cubicBezTo>
                  <a:cubicBezTo>
                    <a:pt x="1671" y="1100221"/>
                    <a:pt x="10686" y="1080449"/>
                    <a:pt x="19956" y="1061909"/>
                  </a:cubicBezTo>
                  <a:cubicBezTo>
                    <a:pt x="30525" y="1040770"/>
                    <a:pt x="46175" y="1022580"/>
                    <a:pt x="59285" y="1002916"/>
                  </a:cubicBezTo>
                  <a:cubicBezTo>
                    <a:pt x="65840" y="993084"/>
                    <a:pt x="68817" y="979499"/>
                    <a:pt x="78950" y="973419"/>
                  </a:cubicBezTo>
                  <a:cubicBezTo>
                    <a:pt x="140679" y="936381"/>
                    <a:pt x="111018" y="952468"/>
                    <a:pt x="167440" y="924258"/>
                  </a:cubicBezTo>
                  <a:cubicBezTo>
                    <a:pt x="173995" y="911148"/>
                    <a:pt x="178311" y="896655"/>
                    <a:pt x="187105" y="884929"/>
                  </a:cubicBezTo>
                  <a:cubicBezTo>
                    <a:pt x="199272" y="868707"/>
                    <a:pt x="245852" y="826058"/>
                    <a:pt x="265763" y="816103"/>
                  </a:cubicBezTo>
                  <a:cubicBezTo>
                    <a:pt x="287415" y="805277"/>
                    <a:pt x="376374" y="797360"/>
                    <a:pt x="383750" y="796438"/>
                  </a:cubicBezTo>
                  <a:cubicBezTo>
                    <a:pt x="547992" y="741692"/>
                    <a:pt x="344647" y="814212"/>
                    <a:pt x="491905" y="747277"/>
                  </a:cubicBezTo>
                  <a:cubicBezTo>
                    <a:pt x="510775" y="738700"/>
                    <a:pt x="531234" y="734168"/>
                    <a:pt x="550898" y="727613"/>
                  </a:cubicBezTo>
                  <a:lnTo>
                    <a:pt x="580395" y="717780"/>
                  </a:lnTo>
                  <a:cubicBezTo>
                    <a:pt x="590227" y="704670"/>
                    <a:pt x="598304" y="690038"/>
                    <a:pt x="609892" y="678451"/>
                  </a:cubicBezTo>
                  <a:cubicBezTo>
                    <a:pt x="618248" y="670095"/>
                    <a:pt x="632007" y="668014"/>
                    <a:pt x="639389" y="658787"/>
                  </a:cubicBezTo>
                  <a:cubicBezTo>
                    <a:pt x="645863" y="650694"/>
                    <a:pt x="644586" y="638560"/>
                    <a:pt x="649221" y="629290"/>
                  </a:cubicBezTo>
                  <a:cubicBezTo>
                    <a:pt x="661139" y="605453"/>
                    <a:pt x="673353" y="590855"/>
                    <a:pt x="698382" y="580129"/>
                  </a:cubicBezTo>
                  <a:cubicBezTo>
                    <a:pt x="710803" y="574806"/>
                    <a:pt x="724601" y="573574"/>
                    <a:pt x="737711" y="570297"/>
                  </a:cubicBezTo>
                  <a:cubicBezTo>
                    <a:pt x="750636" y="553064"/>
                    <a:pt x="791474" y="501422"/>
                    <a:pt x="796705" y="481806"/>
                  </a:cubicBezTo>
                  <a:cubicBezTo>
                    <a:pt x="805192" y="449981"/>
                    <a:pt x="779976" y="402962"/>
                    <a:pt x="806537" y="383484"/>
                  </a:cubicBezTo>
                  <a:cubicBezTo>
                    <a:pt x="843632" y="356281"/>
                    <a:pt x="898305" y="376929"/>
                    <a:pt x="944189" y="373651"/>
                  </a:cubicBezTo>
                  <a:cubicBezTo>
                    <a:pt x="954021" y="367096"/>
                    <a:pt x="967822" y="364247"/>
                    <a:pt x="973685" y="353987"/>
                  </a:cubicBezTo>
                  <a:cubicBezTo>
                    <a:pt x="981976" y="339477"/>
                    <a:pt x="978233" y="320680"/>
                    <a:pt x="983518" y="304826"/>
                  </a:cubicBezTo>
                  <a:cubicBezTo>
                    <a:pt x="988153" y="290921"/>
                    <a:pt x="995414" y="277926"/>
                    <a:pt x="1003182" y="265497"/>
                  </a:cubicBezTo>
                  <a:cubicBezTo>
                    <a:pt x="1036113" y="212806"/>
                    <a:pt x="1029791" y="236090"/>
                    <a:pt x="1072008" y="186838"/>
                  </a:cubicBezTo>
                  <a:cubicBezTo>
                    <a:pt x="1079698" y="177866"/>
                    <a:pt x="1082446" y="164724"/>
                    <a:pt x="1091673" y="157342"/>
                  </a:cubicBezTo>
                  <a:cubicBezTo>
                    <a:pt x="1099766" y="150868"/>
                    <a:pt x="1111899" y="152144"/>
                    <a:pt x="1121169" y="147509"/>
                  </a:cubicBezTo>
                  <a:cubicBezTo>
                    <a:pt x="1131738" y="142224"/>
                    <a:pt x="1140834" y="134400"/>
                    <a:pt x="1150666" y="127845"/>
                  </a:cubicBezTo>
                  <a:cubicBezTo>
                    <a:pt x="1160498" y="114735"/>
                    <a:pt x="1172033" y="102744"/>
                    <a:pt x="1180163" y="88516"/>
                  </a:cubicBezTo>
                  <a:cubicBezTo>
                    <a:pt x="1193200" y="65701"/>
                    <a:pt x="1184852" y="47242"/>
                    <a:pt x="1209660" y="29522"/>
                  </a:cubicBezTo>
                  <a:cubicBezTo>
                    <a:pt x="1214519" y="26051"/>
                    <a:pt x="1273744" y="3669"/>
                    <a:pt x="1288318" y="26"/>
                  </a:cubicBezTo>
                  <a:cubicBezTo>
                    <a:pt x="1291497" y="-769"/>
                    <a:pt x="1299788" y="16412"/>
                    <a:pt x="1307982" y="29522"/>
                  </a:cubicBezTo>
                  <a:close/>
                </a:path>
              </a:pathLst>
            </a:custGeom>
            <a:solidFill>
              <a:srgbClr val="8DD848">
                <a:alpha val="36000"/>
              </a:srgbClr>
            </a:solidFill>
            <a:ln>
              <a:solidFill>
                <a:srgbClr val="8DD848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1391B05-DCA2-4477-8476-900B17F84609}"/>
              </a:ext>
            </a:extLst>
          </p:cNvPr>
          <p:cNvGrpSpPr/>
          <p:nvPr/>
        </p:nvGrpSpPr>
        <p:grpSpPr>
          <a:xfrm>
            <a:off x="10557668" y="2073320"/>
            <a:ext cx="1117172" cy="1044555"/>
            <a:chOff x="10557668" y="2073320"/>
            <a:chExt cx="1117172" cy="1044555"/>
          </a:xfrm>
        </p:grpSpPr>
        <p:pic>
          <p:nvPicPr>
            <p:cNvPr id="27" name="Picture 2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FDE1D078-A8D5-4BBE-AC3D-CA4EED835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7668" y="2073320"/>
              <a:ext cx="1117172" cy="1044555"/>
            </a:xfrm>
            <a:prstGeom prst="rect">
              <a:avLst/>
            </a:prstGeom>
          </p:spPr>
        </p:pic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298D8B8-FA84-4589-9468-E172DF08FB7E}"/>
                </a:ext>
              </a:extLst>
            </p:cNvPr>
            <p:cNvSpPr/>
            <p:nvPr/>
          </p:nvSpPr>
          <p:spPr>
            <a:xfrm>
              <a:off x="10612898" y="2236493"/>
              <a:ext cx="340311" cy="596518"/>
            </a:xfrm>
            <a:custGeom>
              <a:avLst/>
              <a:gdLst>
                <a:gd name="connsiteX0" fmla="*/ 1307982 w 1484963"/>
                <a:gd name="connsiteY0" fmla="*/ 29522 h 2300774"/>
                <a:gd name="connsiteX1" fmla="*/ 1337479 w 1484963"/>
                <a:gd name="connsiteY1" fmla="*/ 78684 h 2300774"/>
                <a:gd name="connsiteX2" fmla="*/ 1366976 w 1484963"/>
                <a:gd name="connsiteY2" fmla="*/ 98348 h 2300774"/>
                <a:gd name="connsiteX3" fmla="*/ 1386640 w 1484963"/>
                <a:gd name="connsiteY3" fmla="*/ 127845 h 2300774"/>
                <a:gd name="connsiteX4" fmla="*/ 1416137 w 1484963"/>
                <a:gd name="connsiteY4" fmla="*/ 255664 h 2300774"/>
                <a:gd name="connsiteX5" fmla="*/ 1425969 w 1484963"/>
                <a:gd name="connsiteY5" fmla="*/ 422813 h 2300774"/>
                <a:gd name="connsiteX6" fmla="*/ 1435802 w 1484963"/>
                <a:gd name="connsiteY6" fmla="*/ 462142 h 2300774"/>
                <a:gd name="connsiteX7" fmla="*/ 1455466 w 1484963"/>
                <a:gd name="connsiteY7" fmla="*/ 816103 h 2300774"/>
                <a:gd name="connsiteX8" fmla="*/ 1475131 w 1484963"/>
                <a:gd name="connsiteY8" fmla="*/ 1337213 h 2300774"/>
                <a:gd name="connsiteX9" fmla="*/ 1484963 w 1484963"/>
                <a:gd name="connsiteY9" fmla="*/ 1386374 h 2300774"/>
                <a:gd name="connsiteX10" fmla="*/ 1475131 w 1484963"/>
                <a:gd name="connsiteY10" fmla="*/ 1671509 h 2300774"/>
                <a:gd name="connsiteX11" fmla="*/ 1445634 w 1484963"/>
                <a:gd name="connsiteY11" fmla="*/ 1799329 h 2300774"/>
                <a:gd name="connsiteX12" fmla="*/ 1435802 w 1484963"/>
                <a:gd name="connsiteY12" fmla="*/ 1848490 h 2300774"/>
                <a:gd name="connsiteX13" fmla="*/ 1406305 w 1484963"/>
                <a:gd name="connsiteY13" fmla="*/ 1858322 h 2300774"/>
                <a:gd name="connsiteX14" fmla="*/ 1376808 w 1484963"/>
                <a:gd name="connsiteY14" fmla="*/ 1897651 h 2300774"/>
                <a:gd name="connsiteX15" fmla="*/ 1347311 w 1484963"/>
                <a:gd name="connsiteY15" fmla="*/ 1907484 h 2300774"/>
                <a:gd name="connsiteX16" fmla="*/ 1278485 w 1484963"/>
                <a:gd name="connsiteY16" fmla="*/ 1936980 h 2300774"/>
                <a:gd name="connsiteX17" fmla="*/ 1170331 w 1484963"/>
                <a:gd name="connsiteY17" fmla="*/ 1966477 h 2300774"/>
                <a:gd name="connsiteX18" fmla="*/ 1140834 w 1484963"/>
                <a:gd name="connsiteY18" fmla="*/ 1976309 h 2300774"/>
                <a:gd name="connsiteX19" fmla="*/ 1101505 w 1484963"/>
                <a:gd name="connsiteY19" fmla="*/ 1986142 h 2300774"/>
                <a:gd name="connsiteX20" fmla="*/ 1072008 w 1484963"/>
                <a:gd name="connsiteY20" fmla="*/ 2005806 h 2300774"/>
                <a:gd name="connsiteX21" fmla="*/ 1062176 w 1484963"/>
                <a:gd name="connsiteY21" fmla="*/ 2035303 h 2300774"/>
                <a:gd name="connsiteX22" fmla="*/ 1022847 w 1484963"/>
                <a:gd name="connsiteY22" fmla="*/ 2054967 h 2300774"/>
                <a:gd name="connsiteX23" fmla="*/ 1003182 w 1484963"/>
                <a:gd name="connsiteY23" fmla="*/ 2084464 h 2300774"/>
                <a:gd name="connsiteX24" fmla="*/ 993350 w 1484963"/>
                <a:gd name="connsiteY24" fmla="*/ 2113961 h 2300774"/>
                <a:gd name="connsiteX25" fmla="*/ 963853 w 1484963"/>
                <a:gd name="connsiteY25" fmla="*/ 2123793 h 2300774"/>
                <a:gd name="connsiteX26" fmla="*/ 806537 w 1484963"/>
                <a:gd name="connsiteY26" fmla="*/ 2133626 h 2300774"/>
                <a:gd name="connsiteX27" fmla="*/ 777040 w 1484963"/>
                <a:gd name="connsiteY27" fmla="*/ 2153290 h 2300774"/>
                <a:gd name="connsiteX28" fmla="*/ 747543 w 1484963"/>
                <a:gd name="connsiteY28" fmla="*/ 2163122 h 2300774"/>
                <a:gd name="connsiteX29" fmla="*/ 619724 w 1484963"/>
                <a:gd name="connsiteY29" fmla="*/ 2182787 h 2300774"/>
                <a:gd name="connsiteX30" fmla="*/ 580395 w 1484963"/>
                <a:gd name="connsiteY30" fmla="*/ 2222116 h 2300774"/>
                <a:gd name="connsiteX31" fmla="*/ 531234 w 1484963"/>
                <a:gd name="connsiteY31" fmla="*/ 2251613 h 2300774"/>
                <a:gd name="connsiteX32" fmla="*/ 462408 w 1484963"/>
                <a:gd name="connsiteY32" fmla="*/ 2290942 h 2300774"/>
                <a:gd name="connsiteX33" fmla="*/ 423079 w 1484963"/>
                <a:gd name="connsiteY33" fmla="*/ 2300774 h 2300774"/>
                <a:gd name="connsiteX34" fmla="*/ 364085 w 1484963"/>
                <a:gd name="connsiteY34" fmla="*/ 2271277 h 2300774"/>
                <a:gd name="connsiteX35" fmla="*/ 354253 w 1484963"/>
                <a:gd name="connsiteY35" fmla="*/ 2015638 h 2300774"/>
                <a:gd name="connsiteX36" fmla="*/ 344421 w 1484963"/>
                <a:gd name="connsiteY36" fmla="*/ 1976309 h 2300774"/>
                <a:gd name="connsiteX37" fmla="*/ 314924 w 1484963"/>
                <a:gd name="connsiteY37" fmla="*/ 1946813 h 2300774"/>
                <a:gd name="connsiteX38" fmla="*/ 295260 w 1484963"/>
                <a:gd name="connsiteY38" fmla="*/ 1907484 h 2300774"/>
                <a:gd name="connsiteX39" fmla="*/ 246098 w 1484963"/>
                <a:gd name="connsiteY39" fmla="*/ 1848490 h 2300774"/>
                <a:gd name="connsiteX40" fmla="*/ 206769 w 1484963"/>
                <a:gd name="connsiteY40" fmla="*/ 1740335 h 2300774"/>
                <a:gd name="connsiteX41" fmla="*/ 147776 w 1484963"/>
                <a:gd name="connsiteY41" fmla="*/ 1651845 h 2300774"/>
                <a:gd name="connsiteX42" fmla="*/ 118279 w 1484963"/>
                <a:gd name="connsiteY42" fmla="*/ 1524026 h 2300774"/>
                <a:gd name="connsiteX43" fmla="*/ 78950 w 1484963"/>
                <a:gd name="connsiteY43" fmla="*/ 1337213 h 2300774"/>
                <a:gd name="connsiteX44" fmla="*/ 49453 w 1484963"/>
                <a:gd name="connsiteY44" fmla="*/ 1307716 h 2300774"/>
                <a:gd name="connsiteX45" fmla="*/ 10124 w 1484963"/>
                <a:gd name="connsiteY45" fmla="*/ 1209393 h 2300774"/>
                <a:gd name="connsiteX46" fmla="*/ 292 w 1484963"/>
                <a:gd name="connsiteY46" fmla="*/ 1120903 h 2300774"/>
                <a:gd name="connsiteX47" fmla="*/ 19956 w 1484963"/>
                <a:gd name="connsiteY47" fmla="*/ 1061909 h 2300774"/>
                <a:gd name="connsiteX48" fmla="*/ 59285 w 1484963"/>
                <a:gd name="connsiteY48" fmla="*/ 1002916 h 2300774"/>
                <a:gd name="connsiteX49" fmla="*/ 78950 w 1484963"/>
                <a:gd name="connsiteY49" fmla="*/ 973419 h 2300774"/>
                <a:gd name="connsiteX50" fmla="*/ 167440 w 1484963"/>
                <a:gd name="connsiteY50" fmla="*/ 924258 h 2300774"/>
                <a:gd name="connsiteX51" fmla="*/ 187105 w 1484963"/>
                <a:gd name="connsiteY51" fmla="*/ 884929 h 2300774"/>
                <a:gd name="connsiteX52" fmla="*/ 265763 w 1484963"/>
                <a:gd name="connsiteY52" fmla="*/ 816103 h 2300774"/>
                <a:gd name="connsiteX53" fmla="*/ 383750 w 1484963"/>
                <a:gd name="connsiteY53" fmla="*/ 796438 h 2300774"/>
                <a:gd name="connsiteX54" fmla="*/ 491905 w 1484963"/>
                <a:gd name="connsiteY54" fmla="*/ 747277 h 2300774"/>
                <a:gd name="connsiteX55" fmla="*/ 550898 w 1484963"/>
                <a:gd name="connsiteY55" fmla="*/ 727613 h 2300774"/>
                <a:gd name="connsiteX56" fmla="*/ 580395 w 1484963"/>
                <a:gd name="connsiteY56" fmla="*/ 717780 h 2300774"/>
                <a:gd name="connsiteX57" fmla="*/ 609892 w 1484963"/>
                <a:gd name="connsiteY57" fmla="*/ 678451 h 2300774"/>
                <a:gd name="connsiteX58" fmla="*/ 639389 w 1484963"/>
                <a:gd name="connsiteY58" fmla="*/ 658787 h 2300774"/>
                <a:gd name="connsiteX59" fmla="*/ 649221 w 1484963"/>
                <a:gd name="connsiteY59" fmla="*/ 629290 h 2300774"/>
                <a:gd name="connsiteX60" fmla="*/ 698382 w 1484963"/>
                <a:gd name="connsiteY60" fmla="*/ 580129 h 2300774"/>
                <a:gd name="connsiteX61" fmla="*/ 737711 w 1484963"/>
                <a:gd name="connsiteY61" fmla="*/ 570297 h 2300774"/>
                <a:gd name="connsiteX62" fmla="*/ 796705 w 1484963"/>
                <a:gd name="connsiteY62" fmla="*/ 481806 h 2300774"/>
                <a:gd name="connsiteX63" fmla="*/ 806537 w 1484963"/>
                <a:gd name="connsiteY63" fmla="*/ 383484 h 2300774"/>
                <a:gd name="connsiteX64" fmla="*/ 944189 w 1484963"/>
                <a:gd name="connsiteY64" fmla="*/ 373651 h 2300774"/>
                <a:gd name="connsiteX65" fmla="*/ 973685 w 1484963"/>
                <a:gd name="connsiteY65" fmla="*/ 353987 h 2300774"/>
                <a:gd name="connsiteX66" fmla="*/ 983518 w 1484963"/>
                <a:gd name="connsiteY66" fmla="*/ 304826 h 2300774"/>
                <a:gd name="connsiteX67" fmla="*/ 1003182 w 1484963"/>
                <a:gd name="connsiteY67" fmla="*/ 265497 h 2300774"/>
                <a:gd name="connsiteX68" fmla="*/ 1072008 w 1484963"/>
                <a:gd name="connsiteY68" fmla="*/ 186838 h 2300774"/>
                <a:gd name="connsiteX69" fmla="*/ 1091673 w 1484963"/>
                <a:gd name="connsiteY69" fmla="*/ 157342 h 2300774"/>
                <a:gd name="connsiteX70" fmla="*/ 1121169 w 1484963"/>
                <a:gd name="connsiteY70" fmla="*/ 147509 h 2300774"/>
                <a:gd name="connsiteX71" fmla="*/ 1150666 w 1484963"/>
                <a:gd name="connsiteY71" fmla="*/ 127845 h 2300774"/>
                <a:gd name="connsiteX72" fmla="*/ 1180163 w 1484963"/>
                <a:gd name="connsiteY72" fmla="*/ 88516 h 2300774"/>
                <a:gd name="connsiteX73" fmla="*/ 1209660 w 1484963"/>
                <a:gd name="connsiteY73" fmla="*/ 29522 h 2300774"/>
                <a:gd name="connsiteX74" fmla="*/ 1288318 w 1484963"/>
                <a:gd name="connsiteY74" fmla="*/ 26 h 2300774"/>
                <a:gd name="connsiteX75" fmla="*/ 1307982 w 1484963"/>
                <a:gd name="connsiteY75" fmla="*/ 29522 h 2300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484963" h="2300774">
                  <a:moveTo>
                    <a:pt x="1307982" y="29522"/>
                  </a:moveTo>
                  <a:cubicBezTo>
                    <a:pt x="1316176" y="42632"/>
                    <a:pt x="1325042" y="64174"/>
                    <a:pt x="1337479" y="78684"/>
                  </a:cubicBezTo>
                  <a:cubicBezTo>
                    <a:pt x="1345169" y="87656"/>
                    <a:pt x="1358620" y="89992"/>
                    <a:pt x="1366976" y="98348"/>
                  </a:cubicBezTo>
                  <a:cubicBezTo>
                    <a:pt x="1375332" y="106704"/>
                    <a:pt x="1380085" y="118013"/>
                    <a:pt x="1386640" y="127845"/>
                  </a:cubicBezTo>
                  <a:cubicBezTo>
                    <a:pt x="1410358" y="222716"/>
                    <a:pt x="1401005" y="180002"/>
                    <a:pt x="1416137" y="255664"/>
                  </a:cubicBezTo>
                  <a:cubicBezTo>
                    <a:pt x="1419414" y="311380"/>
                    <a:pt x="1420677" y="367252"/>
                    <a:pt x="1425969" y="422813"/>
                  </a:cubicBezTo>
                  <a:cubicBezTo>
                    <a:pt x="1427250" y="436265"/>
                    <a:pt x="1435052" y="448650"/>
                    <a:pt x="1435802" y="462142"/>
                  </a:cubicBezTo>
                  <a:cubicBezTo>
                    <a:pt x="1456311" y="831303"/>
                    <a:pt x="1418865" y="669695"/>
                    <a:pt x="1455466" y="816103"/>
                  </a:cubicBezTo>
                  <a:cubicBezTo>
                    <a:pt x="1462021" y="989806"/>
                    <a:pt x="1466152" y="1163618"/>
                    <a:pt x="1475131" y="1337213"/>
                  </a:cubicBezTo>
                  <a:cubicBezTo>
                    <a:pt x="1475994" y="1353902"/>
                    <a:pt x="1484963" y="1369662"/>
                    <a:pt x="1484963" y="1386374"/>
                  </a:cubicBezTo>
                  <a:cubicBezTo>
                    <a:pt x="1484963" y="1481475"/>
                    <a:pt x="1480716" y="1576572"/>
                    <a:pt x="1475131" y="1671509"/>
                  </a:cubicBezTo>
                  <a:cubicBezTo>
                    <a:pt x="1473949" y="1691603"/>
                    <a:pt x="1446789" y="1794325"/>
                    <a:pt x="1445634" y="1799329"/>
                  </a:cubicBezTo>
                  <a:cubicBezTo>
                    <a:pt x="1441876" y="1815613"/>
                    <a:pt x="1445072" y="1834585"/>
                    <a:pt x="1435802" y="1848490"/>
                  </a:cubicBezTo>
                  <a:cubicBezTo>
                    <a:pt x="1430053" y="1857113"/>
                    <a:pt x="1416137" y="1855045"/>
                    <a:pt x="1406305" y="1858322"/>
                  </a:cubicBezTo>
                  <a:cubicBezTo>
                    <a:pt x="1396473" y="1871432"/>
                    <a:pt x="1389397" y="1887160"/>
                    <a:pt x="1376808" y="1897651"/>
                  </a:cubicBezTo>
                  <a:cubicBezTo>
                    <a:pt x="1368846" y="1904286"/>
                    <a:pt x="1356934" y="1903635"/>
                    <a:pt x="1347311" y="1907484"/>
                  </a:cubicBezTo>
                  <a:cubicBezTo>
                    <a:pt x="1324136" y="1916754"/>
                    <a:pt x="1301781" y="1928020"/>
                    <a:pt x="1278485" y="1936980"/>
                  </a:cubicBezTo>
                  <a:cubicBezTo>
                    <a:pt x="1200133" y="1967115"/>
                    <a:pt x="1242643" y="1948399"/>
                    <a:pt x="1170331" y="1966477"/>
                  </a:cubicBezTo>
                  <a:cubicBezTo>
                    <a:pt x="1160276" y="1968991"/>
                    <a:pt x="1150799" y="1973462"/>
                    <a:pt x="1140834" y="1976309"/>
                  </a:cubicBezTo>
                  <a:cubicBezTo>
                    <a:pt x="1127841" y="1980021"/>
                    <a:pt x="1114615" y="1982864"/>
                    <a:pt x="1101505" y="1986142"/>
                  </a:cubicBezTo>
                  <a:cubicBezTo>
                    <a:pt x="1091673" y="1992697"/>
                    <a:pt x="1079390" y="1996579"/>
                    <a:pt x="1072008" y="2005806"/>
                  </a:cubicBezTo>
                  <a:cubicBezTo>
                    <a:pt x="1065534" y="2013899"/>
                    <a:pt x="1069505" y="2027974"/>
                    <a:pt x="1062176" y="2035303"/>
                  </a:cubicBezTo>
                  <a:cubicBezTo>
                    <a:pt x="1051812" y="2045667"/>
                    <a:pt x="1035957" y="2048412"/>
                    <a:pt x="1022847" y="2054967"/>
                  </a:cubicBezTo>
                  <a:cubicBezTo>
                    <a:pt x="1016292" y="2064799"/>
                    <a:pt x="1008467" y="2073895"/>
                    <a:pt x="1003182" y="2084464"/>
                  </a:cubicBezTo>
                  <a:cubicBezTo>
                    <a:pt x="998547" y="2093734"/>
                    <a:pt x="1000679" y="2106632"/>
                    <a:pt x="993350" y="2113961"/>
                  </a:cubicBezTo>
                  <a:cubicBezTo>
                    <a:pt x="986021" y="2121290"/>
                    <a:pt x="974160" y="2122708"/>
                    <a:pt x="963853" y="2123793"/>
                  </a:cubicBezTo>
                  <a:cubicBezTo>
                    <a:pt x="911601" y="2129293"/>
                    <a:pt x="858976" y="2130348"/>
                    <a:pt x="806537" y="2133626"/>
                  </a:cubicBezTo>
                  <a:cubicBezTo>
                    <a:pt x="796705" y="2140181"/>
                    <a:pt x="787609" y="2148005"/>
                    <a:pt x="777040" y="2153290"/>
                  </a:cubicBezTo>
                  <a:cubicBezTo>
                    <a:pt x="767770" y="2157925"/>
                    <a:pt x="757598" y="2160608"/>
                    <a:pt x="747543" y="2163122"/>
                  </a:cubicBezTo>
                  <a:cubicBezTo>
                    <a:pt x="702492" y="2174385"/>
                    <a:pt x="667498" y="2176815"/>
                    <a:pt x="619724" y="2182787"/>
                  </a:cubicBezTo>
                  <a:cubicBezTo>
                    <a:pt x="606614" y="2195897"/>
                    <a:pt x="595029" y="2210734"/>
                    <a:pt x="580395" y="2222116"/>
                  </a:cubicBezTo>
                  <a:cubicBezTo>
                    <a:pt x="565310" y="2233849"/>
                    <a:pt x="547440" y="2241485"/>
                    <a:pt x="531234" y="2251613"/>
                  </a:cubicBezTo>
                  <a:cubicBezTo>
                    <a:pt x="502712" y="2269439"/>
                    <a:pt x="495970" y="2278356"/>
                    <a:pt x="462408" y="2290942"/>
                  </a:cubicBezTo>
                  <a:cubicBezTo>
                    <a:pt x="449755" y="2295687"/>
                    <a:pt x="436189" y="2297497"/>
                    <a:pt x="423079" y="2300774"/>
                  </a:cubicBezTo>
                  <a:cubicBezTo>
                    <a:pt x="403414" y="2290942"/>
                    <a:pt x="369244" y="2292649"/>
                    <a:pt x="364085" y="2271277"/>
                  </a:cubicBezTo>
                  <a:cubicBezTo>
                    <a:pt x="344076" y="2188382"/>
                    <a:pt x="359925" y="2100725"/>
                    <a:pt x="354253" y="2015638"/>
                  </a:cubicBezTo>
                  <a:cubicBezTo>
                    <a:pt x="353354" y="2002155"/>
                    <a:pt x="351125" y="1988042"/>
                    <a:pt x="344421" y="1976309"/>
                  </a:cubicBezTo>
                  <a:cubicBezTo>
                    <a:pt x="337522" y="1964236"/>
                    <a:pt x="324756" y="1956645"/>
                    <a:pt x="314924" y="1946813"/>
                  </a:cubicBezTo>
                  <a:cubicBezTo>
                    <a:pt x="308369" y="1933703"/>
                    <a:pt x="303779" y="1919411"/>
                    <a:pt x="295260" y="1907484"/>
                  </a:cubicBezTo>
                  <a:cubicBezTo>
                    <a:pt x="259019" y="1856746"/>
                    <a:pt x="272106" y="1900507"/>
                    <a:pt x="246098" y="1848490"/>
                  </a:cubicBezTo>
                  <a:cubicBezTo>
                    <a:pt x="201173" y="1758639"/>
                    <a:pt x="252642" y="1841257"/>
                    <a:pt x="206769" y="1740335"/>
                  </a:cubicBezTo>
                  <a:cubicBezTo>
                    <a:pt x="192180" y="1708239"/>
                    <a:pt x="168727" y="1679779"/>
                    <a:pt x="147776" y="1651845"/>
                  </a:cubicBezTo>
                  <a:cubicBezTo>
                    <a:pt x="142411" y="1630386"/>
                    <a:pt x="122063" y="1554295"/>
                    <a:pt x="118279" y="1524026"/>
                  </a:cubicBezTo>
                  <a:cubicBezTo>
                    <a:pt x="110757" y="1463850"/>
                    <a:pt x="117077" y="1390591"/>
                    <a:pt x="78950" y="1337213"/>
                  </a:cubicBezTo>
                  <a:cubicBezTo>
                    <a:pt x="70868" y="1325898"/>
                    <a:pt x="59285" y="1317548"/>
                    <a:pt x="49453" y="1307716"/>
                  </a:cubicBezTo>
                  <a:cubicBezTo>
                    <a:pt x="25154" y="1234817"/>
                    <a:pt x="39059" y="1267262"/>
                    <a:pt x="10124" y="1209393"/>
                  </a:cubicBezTo>
                  <a:cubicBezTo>
                    <a:pt x="6847" y="1179896"/>
                    <a:pt x="-1682" y="1150515"/>
                    <a:pt x="292" y="1120903"/>
                  </a:cubicBezTo>
                  <a:cubicBezTo>
                    <a:pt x="1671" y="1100221"/>
                    <a:pt x="10686" y="1080449"/>
                    <a:pt x="19956" y="1061909"/>
                  </a:cubicBezTo>
                  <a:cubicBezTo>
                    <a:pt x="30525" y="1040770"/>
                    <a:pt x="46175" y="1022580"/>
                    <a:pt x="59285" y="1002916"/>
                  </a:cubicBezTo>
                  <a:cubicBezTo>
                    <a:pt x="65840" y="993084"/>
                    <a:pt x="68817" y="979499"/>
                    <a:pt x="78950" y="973419"/>
                  </a:cubicBezTo>
                  <a:cubicBezTo>
                    <a:pt x="140679" y="936381"/>
                    <a:pt x="111018" y="952468"/>
                    <a:pt x="167440" y="924258"/>
                  </a:cubicBezTo>
                  <a:cubicBezTo>
                    <a:pt x="173995" y="911148"/>
                    <a:pt x="178311" y="896655"/>
                    <a:pt x="187105" y="884929"/>
                  </a:cubicBezTo>
                  <a:cubicBezTo>
                    <a:pt x="199272" y="868707"/>
                    <a:pt x="245852" y="826058"/>
                    <a:pt x="265763" y="816103"/>
                  </a:cubicBezTo>
                  <a:cubicBezTo>
                    <a:pt x="287415" y="805277"/>
                    <a:pt x="376374" y="797360"/>
                    <a:pt x="383750" y="796438"/>
                  </a:cubicBezTo>
                  <a:cubicBezTo>
                    <a:pt x="547992" y="741692"/>
                    <a:pt x="344647" y="814212"/>
                    <a:pt x="491905" y="747277"/>
                  </a:cubicBezTo>
                  <a:cubicBezTo>
                    <a:pt x="510775" y="738700"/>
                    <a:pt x="531234" y="734168"/>
                    <a:pt x="550898" y="727613"/>
                  </a:cubicBezTo>
                  <a:lnTo>
                    <a:pt x="580395" y="717780"/>
                  </a:lnTo>
                  <a:cubicBezTo>
                    <a:pt x="590227" y="704670"/>
                    <a:pt x="598304" y="690038"/>
                    <a:pt x="609892" y="678451"/>
                  </a:cubicBezTo>
                  <a:cubicBezTo>
                    <a:pt x="618248" y="670095"/>
                    <a:pt x="632007" y="668014"/>
                    <a:pt x="639389" y="658787"/>
                  </a:cubicBezTo>
                  <a:cubicBezTo>
                    <a:pt x="645863" y="650694"/>
                    <a:pt x="644586" y="638560"/>
                    <a:pt x="649221" y="629290"/>
                  </a:cubicBezTo>
                  <a:cubicBezTo>
                    <a:pt x="661139" y="605453"/>
                    <a:pt x="673353" y="590855"/>
                    <a:pt x="698382" y="580129"/>
                  </a:cubicBezTo>
                  <a:cubicBezTo>
                    <a:pt x="710803" y="574806"/>
                    <a:pt x="724601" y="573574"/>
                    <a:pt x="737711" y="570297"/>
                  </a:cubicBezTo>
                  <a:cubicBezTo>
                    <a:pt x="750636" y="553064"/>
                    <a:pt x="791474" y="501422"/>
                    <a:pt x="796705" y="481806"/>
                  </a:cubicBezTo>
                  <a:cubicBezTo>
                    <a:pt x="805192" y="449981"/>
                    <a:pt x="779976" y="402962"/>
                    <a:pt x="806537" y="383484"/>
                  </a:cubicBezTo>
                  <a:cubicBezTo>
                    <a:pt x="843632" y="356281"/>
                    <a:pt x="898305" y="376929"/>
                    <a:pt x="944189" y="373651"/>
                  </a:cubicBezTo>
                  <a:cubicBezTo>
                    <a:pt x="954021" y="367096"/>
                    <a:pt x="967822" y="364247"/>
                    <a:pt x="973685" y="353987"/>
                  </a:cubicBezTo>
                  <a:cubicBezTo>
                    <a:pt x="981976" y="339477"/>
                    <a:pt x="978233" y="320680"/>
                    <a:pt x="983518" y="304826"/>
                  </a:cubicBezTo>
                  <a:cubicBezTo>
                    <a:pt x="988153" y="290921"/>
                    <a:pt x="995414" y="277926"/>
                    <a:pt x="1003182" y="265497"/>
                  </a:cubicBezTo>
                  <a:cubicBezTo>
                    <a:pt x="1036113" y="212806"/>
                    <a:pt x="1029791" y="236090"/>
                    <a:pt x="1072008" y="186838"/>
                  </a:cubicBezTo>
                  <a:cubicBezTo>
                    <a:pt x="1079698" y="177866"/>
                    <a:pt x="1082446" y="164724"/>
                    <a:pt x="1091673" y="157342"/>
                  </a:cubicBezTo>
                  <a:cubicBezTo>
                    <a:pt x="1099766" y="150868"/>
                    <a:pt x="1111899" y="152144"/>
                    <a:pt x="1121169" y="147509"/>
                  </a:cubicBezTo>
                  <a:cubicBezTo>
                    <a:pt x="1131738" y="142224"/>
                    <a:pt x="1140834" y="134400"/>
                    <a:pt x="1150666" y="127845"/>
                  </a:cubicBezTo>
                  <a:cubicBezTo>
                    <a:pt x="1160498" y="114735"/>
                    <a:pt x="1172033" y="102744"/>
                    <a:pt x="1180163" y="88516"/>
                  </a:cubicBezTo>
                  <a:cubicBezTo>
                    <a:pt x="1193200" y="65701"/>
                    <a:pt x="1184852" y="47242"/>
                    <a:pt x="1209660" y="29522"/>
                  </a:cubicBezTo>
                  <a:cubicBezTo>
                    <a:pt x="1214519" y="26051"/>
                    <a:pt x="1273744" y="3669"/>
                    <a:pt x="1288318" y="26"/>
                  </a:cubicBezTo>
                  <a:cubicBezTo>
                    <a:pt x="1291497" y="-769"/>
                    <a:pt x="1299788" y="16412"/>
                    <a:pt x="1307982" y="29522"/>
                  </a:cubicBezTo>
                  <a:close/>
                </a:path>
              </a:pathLst>
            </a:custGeom>
            <a:solidFill>
              <a:srgbClr val="4173E3">
                <a:alpha val="40000"/>
              </a:srgbClr>
            </a:solidFill>
            <a:ln>
              <a:solidFill>
                <a:srgbClr val="4173E3">
                  <a:alpha val="4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F76FE8A-186E-4793-86EC-2141EE65FB29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7694344" y="1685925"/>
            <a:ext cx="1003044" cy="40303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E2562FD-C7E0-46D8-867F-223D96505BB6}"/>
              </a:ext>
            </a:extLst>
          </p:cNvPr>
          <p:cNvCxnSpPr>
            <a:cxnSpLocks/>
          </p:cNvCxnSpPr>
          <p:nvPr/>
        </p:nvCxnSpPr>
        <p:spPr>
          <a:xfrm>
            <a:off x="9255974" y="1625857"/>
            <a:ext cx="138621" cy="560922"/>
          </a:xfrm>
          <a:prstGeom prst="straightConnector1">
            <a:avLst/>
          </a:prstGeom>
          <a:ln>
            <a:solidFill>
              <a:schemeClr val="bg1">
                <a:alpha val="5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EE059F4-158D-448F-8C03-BB8FEBE9EFA7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9824884" y="1506270"/>
            <a:ext cx="1291370" cy="567050"/>
          </a:xfrm>
          <a:prstGeom prst="straightConnector1">
            <a:avLst/>
          </a:prstGeom>
          <a:ln>
            <a:solidFill>
              <a:schemeClr val="bg1">
                <a:alpha val="5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F88559E-74E0-43E7-99CC-E0698DF24835}"/>
              </a:ext>
            </a:extLst>
          </p:cNvPr>
          <p:cNvGrpSpPr/>
          <p:nvPr/>
        </p:nvGrpSpPr>
        <p:grpSpPr>
          <a:xfrm>
            <a:off x="6861238" y="3777250"/>
            <a:ext cx="1117172" cy="1044555"/>
            <a:chOff x="6861238" y="3777250"/>
            <a:chExt cx="1117172" cy="1044555"/>
          </a:xfrm>
        </p:grpSpPr>
        <p:pic>
          <p:nvPicPr>
            <p:cNvPr id="37" name="Picture 3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8A4C5127-B91C-468C-9638-306C87E6E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1238" y="3777250"/>
              <a:ext cx="1117172" cy="1044555"/>
            </a:xfrm>
            <a:prstGeom prst="rect">
              <a:avLst/>
            </a:prstGeom>
          </p:spPr>
        </p:pic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F87B6C7-DCB1-45CC-BC7E-97D5D3195D62}"/>
                </a:ext>
              </a:extLst>
            </p:cNvPr>
            <p:cNvSpPr/>
            <p:nvPr/>
          </p:nvSpPr>
          <p:spPr>
            <a:xfrm>
              <a:off x="6926628" y="3950583"/>
              <a:ext cx="340311" cy="580883"/>
            </a:xfrm>
            <a:custGeom>
              <a:avLst/>
              <a:gdLst>
                <a:gd name="connsiteX0" fmla="*/ 1307982 w 1484963"/>
                <a:gd name="connsiteY0" fmla="*/ 29522 h 2300774"/>
                <a:gd name="connsiteX1" fmla="*/ 1337479 w 1484963"/>
                <a:gd name="connsiteY1" fmla="*/ 78684 h 2300774"/>
                <a:gd name="connsiteX2" fmla="*/ 1366976 w 1484963"/>
                <a:gd name="connsiteY2" fmla="*/ 98348 h 2300774"/>
                <a:gd name="connsiteX3" fmla="*/ 1386640 w 1484963"/>
                <a:gd name="connsiteY3" fmla="*/ 127845 h 2300774"/>
                <a:gd name="connsiteX4" fmla="*/ 1416137 w 1484963"/>
                <a:gd name="connsiteY4" fmla="*/ 255664 h 2300774"/>
                <a:gd name="connsiteX5" fmla="*/ 1425969 w 1484963"/>
                <a:gd name="connsiteY5" fmla="*/ 422813 h 2300774"/>
                <a:gd name="connsiteX6" fmla="*/ 1435802 w 1484963"/>
                <a:gd name="connsiteY6" fmla="*/ 462142 h 2300774"/>
                <a:gd name="connsiteX7" fmla="*/ 1455466 w 1484963"/>
                <a:gd name="connsiteY7" fmla="*/ 816103 h 2300774"/>
                <a:gd name="connsiteX8" fmla="*/ 1475131 w 1484963"/>
                <a:gd name="connsiteY8" fmla="*/ 1337213 h 2300774"/>
                <a:gd name="connsiteX9" fmla="*/ 1484963 w 1484963"/>
                <a:gd name="connsiteY9" fmla="*/ 1386374 h 2300774"/>
                <a:gd name="connsiteX10" fmla="*/ 1475131 w 1484963"/>
                <a:gd name="connsiteY10" fmla="*/ 1671509 h 2300774"/>
                <a:gd name="connsiteX11" fmla="*/ 1445634 w 1484963"/>
                <a:gd name="connsiteY11" fmla="*/ 1799329 h 2300774"/>
                <a:gd name="connsiteX12" fmla="*/ 1435802 w 1484963"/>
                <a:gd name="connsiteY12" fmla="*/ 1848490 h 2300774"/>
                <a:gd name="connsiteX13" fmla="*/ 1406305 w 1484963"/>
                <a:gd name="connsiteY13" fmla="*/ 1858322 h 2300774"/>
                <a:gd name="connsiteX14" fmla="*/ 1376808 w 1484963"/>
                <a:gd name="connsiteY14" fmla="*/ 1897651 h 2300774"/>
                <a:gd name="connsiteX15" fmla="*/ 1347311 w 1484963"/>
                <a:gd name="connsiteY15" fmla="*/ 1907484 h 2300774"/>
                <a:gd name="connsiteX16" fmla="*/ 1278485 w 1484963"/>
                <a:gd name="connsiteY16" fmla="*/ 1936980 h 2300774"/>
                <a:gd name="connsiteX17" fmla="*/ 1170331 w 1484963"/>
                <a:gd name="connsiteY17" fmla="*/ 1966477 h 2300774"/>
                <a:gd name="connsiteX18" fmla="*/ 1140834 w 1484963"/>
                <a:gd name="connsiteY18" fmla="*/ 1976309 h 2300774"/>
                <a:gd name="connsiteX19" fmla="*/ 1101505 w 1484963"/>
                <a:gd name="connsiteY19" fmla="*/ 1986142 h 2300774"/>
                <a:gd name="connsiteX20" fmla="*/ 1072008 w 1484963"/>
                <a:gd name="connsiteY20" fmla="*/ 2005806 h 2300774"/>
                <a:gd name="connsiteX21" fmla="*/ 1062176 w 1484963"/>
                <a:gd name="connsiteY21" fmla="*/ 2035303 h 2300774"/>
                <a:gd name="connsiteX22" fmla="*/ 1022847 w 1484963"/>
                <a:gd name="connsiteY22" fmla="*/ 2054967 h 2300774"/>
                <a:gd name="connsiteX23" fmla="*/ 1003182 w 1484963"/>
                <a:gd name="connsiteY23" fmla="*/ 2084464 h 2300774"/>
                <a:gd name="connsiteX24" fmla="*/ 993350 w 1484963"/>
                <a:gd name="connsiteY24" fmla="*/ 2113961 h 2300774"/>
                <a:gd name="connsiteX25" fmla="*/ 963853 w 1484963"/>
                <a:gd name="connsiteY25" fmla="*/ 2123793 h 2300774"/>
                <a:gd name="connsiteX26" fmla="*/ 806537 w 1484963"/>
                <a:gd name="connsiteY26" fmla="*/ 2133626 h 2300774"/>
                <a:gd name="connsiteX27" fmla="*/ 777040 w 1484963"/>
                <a:gd name="connsiteY27" fmla="*/ 2153290 h 2300774"/>
                <a:gd name="connsiteX28" fmla="*/ 747543 w 1484963"/>
                <a:gd name="connsiteY28" fmla="*/ 2163122 h 2300774"/>
                <a:gd name="connsiteX29" fmla="*/ 619724 w 1484963"/>
                <a:gd name="connsiteY29" fmla="*/ 2182787 h 2300774"/>
                <a:gd name="connsiteX30" fmla="*/ 580395 w 1484963"/>
                <a:gd name="connsiteY30" fmla="*/ 2222116 h 2300774"/>
                <a:gd name="connsiteX31" fmla="*/ 531234 w 1484963"/>
                <a:gd name="connsiteY31" fmla="*/ 2251613 h 2300774"/>
                <a:gd name="connsiteX32" fmla="*/ 462408 w 1484963"/>
                <a:gd name="connsiteY32" fmla="*/ 2290942 h 2300774"/>
                <a:gd name="connsiteX33" fmla="*/ 423079 w 1484963"/>
                <a:gd name="connsiteY33" fmla="*/ 2300774 h 2300774"/>
                <a:gd name="connsiteX34" fmla="*/ 364085 w 1484963"/>
                <a:gd name="connsiteY34" fmla="*/ 2271277 h 2300774"/>
                <a:gd name="connsiteX35" fmla="*/ 354253 w 1484963"/>
                <a:gd name="connsiteY35" fmla="*/ 2015638 h 2300774"/>
                <a:gd name="connsiteX36" fmla="*/ 344421 w 1484963"/>
                <a:gd name="connsiteY36" fmla="*/ 1976309 h 2300774"/>
                <a:gd name="connsiteX37" fmla="*/ 314924 w 1484963"/>
                <a:gd name="connsiteY37" fmla="*/ 1946813 h 2300774"/>
                <a:gd name="connsiteX38" fmla="*/ 295260 w 1484963"/>
                <a:gd name="connsiteY38" fmla="*/ 1907484 h 2300774"/>
                <a:gd name="connsiteX39" fmla="*/ 246098 w 1484963"/>
                <a:gd name="connsiteY39" fmla="*/ 1848490 h 2300774"/>
                <a:gd name="connsiteX40" fmla="*/ 206769 w 1484963"/>
                <a:gd name="connsiteY40" fmla="*/ 1740335 h 2300774"/>
                <a:gd name="connsiteX41" fmla="*/ 147776 w 1484963"/>
                <a:gd name="connsiteY41" fmla="*/ 1651845 h 2300774"/>
                <a:gd name="connsiteX42" fmla="*/ 118279 w 1484963"/>
                <a:gd name="connsiteY42" fmla="*/ 1524026 h 2300774"/>
                <a:gd name="connsiteX43" fmla="*/ 78950 w 1484963"/>
                <a:gd name="connsiteY43" fmla="*/ 1337213 h 2300774"/>
                <a:gd name="connsiteX44" fmla="*/ 49453 w 1484963"/>
                <a:gd name="connsiteY44" fmla="*/ 1307716 h 2300774"/>
                <a:gd name="connsiteX45" fmla="*/ 10124 w 1484963"/>
                <a:gd name="connsiteY45" fmla="*/ 1209393 h 2300774"/>
                <a:gd name="connsiteX46" fmla="*/ 292 w 1484963"/>
                <a:gd name="connsiteY46" fmla="*/ 1120903 h 2300774"/>
                <a:gd name="connsiteX47" fmla="*/ 19956 w 1484963"/>
                <a:gd name="connsiteY47" fmla="*/ 1061909 h 2300774"/>
                <a:gd name="connsiteX48" fmla="*/ 59285 w 1484963"/>
                <a:gd name="connsiteY48" fmla="*/ 1002916 h 2300774"/>
                <a:gd name="connsiteX49" fmla="*/ 78950 w 1484963"/>
                <a:gd name="connsiteY49" fmla="*/ 973419 h 2300774"/>
                <a:gd name="connsiteX50" fmla="*/ 167440 w 1484963"/>
                <a:gd name="connsiteY50" fmla="*/ 924258 h 2300774"/>
                <a:gd name="connsiteX51" fmla="*/ 187105 w 1484963"/>
                <a:gd name="connsiteY51" fmla="*/ 884929 h 2300774"/>
                <a:gd name="connsiteX52" fmla="*/ 265763 w 1484963"/>
                <a:gd name="connsiteY52" fmla="*/ 816103 h 2300774"/>
                <a:gd name="connsiteX53" fmla="*/ 383750 w 1484963"/>
                <a:gd name="connsiteY53" fmla="*/ 796438 h 2300774"/>
                <a:gd name="connsiteX54" fmla="*/ 491905 w 1484963"/>
                <a:gd name="connsiteY54" fmla="*/ 747277 h 2300774"/>
                <a:gd name="connsiteX55" fmla="*/ 550898 w 1484963"/>
                <a:gd name="connsiteY55" fmla="*/ 727613 h 2300774"/>
                <a:gd name="connsiteX56" fmla="*/ 580395 w 1484963"/>
                <a:gd name="connsiteY56" fmla="*/ 717780 h 2300774"/>
                <a:gd name="connsiteX57" fmla="*/ 609892 w 1484963"/>
                <a:gd name="connsiteY57" fmla="*/ 678451 h 2300774"/>
                <a:gd name="connsiteX58" fmla="*/ 639389 w 1484963"/>
                <a:gd name="connsiteY58" fmla="*/ 658787 h 2300774"/>
                <a:gd name="connsiteX59" fmla="*/ 649221 w 1484963"/>
                <a:gd name="connsiteY59" fmla="*/ 629290 h 2300774"/>
                <a:gd name="connsiteX60" fmla="*/ 698382 w 1484963"/>
                <a:gd name="connsiteY60" fmla="*/ 580129 h 2300774"/>
                <a:gd name="connsiteX61" fmla="*/ 737711 w 1484963"/>
                <a:gd name="connsiteY61" fmla="*/ 570297 h 2300774"/>
                <a:gd name="connsiteX62" fmla="*/ 796705 w 1484963"/>
                <a:gd name="connsiteY62" fmla="*/ 481806 h 2300774"/>
                <a:gd name="connsiteX63" fmla="*/ 806537 w 1484963"/>
                <a:gd name="connsiteY63" fmla="*/ 383484 h 2300774"/>
                <a:gd name="connsiteX64" fmla="*/ 944189 w 1484963"/>
                <a:gd name="connsiteY64" fmla="*/ 373651 h 2300774"/>
                <a:gd name="connsiteX65" fmla="*/ 973685 w 1484963"/>
                <a:gd name="connsiteY65" fmla="*/ 353987 h 2300774"/>
                <a:gd name="connsiteX66" fmla="*/ 983518 w 1484963"/>
                <a:gd name="connsiteY66" fmla="*/ 304826 h 2300774"/>
                <a:gd name="connsiteX67" fmla="*/ 1003182 w 1484963"/>
                <a:gd name="connsiteY67" fmla="*/ 265497 h 2300774"/>
                <a:gd name="connsiteX68" fmla="*/ 1072008 w 1484963"/>
                <a:gd name="connsiteY68" fmla="*/ 186838 h 2300774"/>
                <a:gd name="connsiteX69" fmla="*/ 1091673 w 1484963"/>
                <a:gd name="connsiteY69" fmla="*/ 157342 h 2300774"/>
                <a:gd name="connsiteX70" fmla="*/ 1121169 w 1484963"/>
                <a:gd name="connsiteY70" fmla="*/ 147509 h 2300774"/>
                <a:gd name="connsiteX71" fmla="*/ 1150666 w 1484963"/>
                <a:gd name="connsiteY71" fmla="*/ 127845 h 2300774"/>
                <a:gd name="connsiteX72" fmla="*/ 1180163 w 1484963"/>
                <a:gd name="connsiteY72" fmla="*/ 88516 h 2300774"/>
                <a:gd name="connsiteX73" fmla="*/ 1209660 w 1484963"/>
                <a:gd name="connsiteY73" fmla="*/ 29522 h 2300774"/>
                <a:gd name="connsiteX74" fmla="*/ 1288318 w 1484963"/>
                <a:gd name="connsiteY74" fmla="*/ 26 h 2300774"/>
                <a:gd name="connsiteX75" fmla="*/ 1307982 w 1484963"/>
                <a:gd name="connsiteY75" fmla="*/ 29522 h 2300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484963" h="2300774">
                  <a:moveTo>
                    <a:pt x="1307982" y="29522"/>
                  </a:moveTo>
                  <a:cubicBezTo>
                    <a:pt x="1316176" y="42632"/>
                    <a:pt x="1325042" y="64174"/>
                    <a:pt x="1337479" y="78684"/>
                  </a:cubicBezTo>
                  <a:cubicBezTo>
                    <a:pt x="1345169" y="87656"/>
                    <a:pt x="1358620" y="89992"/>
                    <a:pt x="1366976" y="98348"/>
                  </a:cubicBezTo>
                  <a:cubicBezTo>
                    <a:pt x="1375332" y="106704"/>
                    <a:pt x="1380085" y="118013"/>
                    <a:pt x="1386640" y="127845"/>
                  </a:cubicBezTo>
                  <a:cubicBezTo>
                    <a:pt x="1410358" y="222716"/>
                    <a:pt x="1401005" y="180002"/>
                    <a:pt x="1416137" y="255664"/>
                  </a:cubicBezTo>
                  <a:cubicBezTo>
                    <a:pt x="1419414" y="311380"/>
                    <a:pt x="1420677" y="367252"/>
                    <a:pt x="1425969" y="422813"/>
                  </a:cubicBezTo>
                  <a:cubicBezTo>
                    <a:pt x="1427250" y="436265"/>
                    <a:pt x="1435052" y="448650"/>
                    <a:pt x="1435802" y="462142"/>
                  </a:cubicBezTo>
                  <a:cubicBezTo>
                    <a:pt x="1456311" y="831303"/>
                    <a:pt x="1418865" y="669695"/>
                    <a:pt x="1455466" y="816103"/>
                  </a:cubicBezTo>
                  <a:cubicBezTo>
                    <a:pt x="1462021" y="989806"/>
                    <a:pt x="1466152" y="1163618"/>
                    <a:pt x="1475131" y="1337213"/>
                  </a:cubicBezTo>
                  <a:cubicBezTo>
                    <a:pt x="1475994" y="1353902"/>
                    <a:pt x="1484963" y="1369662"/>
                    <a:pt x="1484963" y="1386374"/>
                  </a:cubicBezTo>
                  <a:cubicBezTo>
                    <a:pt x="1484963" y="1481475"/>
                    <a:pt x="1480716" y="1576572"/>
                    <a:pt x="1475131" y="1671509"/>
                  </a:cubicBezTo>
                  <a:cubicBezTo>
                    <a:pt x="1473949" y="1691603"/>
                    <a:pt x="1446789" y="1794325"/>
                    <a:pt x="1445634" y="1799329"/>
                  </a:cubicBezTo>
                  <a:cubicBezTo>
                    <a:pt x="1441876" y="1815613"/>
                    <a:pt x="1445072" y="1834585"/>
                    <a:pt x="1435802" y="1848490"/>
                  </a:cubicBezTo>
                  <a:cubicBezTo>
                    <a:pt x="1430053" y="1857113"/>
                    <a:pt x="1416137" y="1855045"/>
                    <a:pt x="1406305" y="1858322"/>
                  </a:cubicBezTo>
                  <a:cubicBezTo>
                    <a:pt x="1396473" y="1871432"/>
                    <a:pt x="1389397" y="1887160"/>
                    <a:pt x="1376808" y="1897651"/>
                  </a:cubicBezTo>
                  <a:cubicBezTo>
                    <a:pt x="1368846" y="1904286"/>
                    <a:pt x="1356934" y="1903635"/>
                    <a:pt x="1347311" y="1907484"/>
                  </a:cubicBezTo>
                  <a:cubicBezTo>
                    <a:pt x="1324136" y="1916754"/>
                    <a:pt x="1301781" y="1928020"/>
                    <a:pt x="1278485" y="1936980"/>
                  </a:cubicBezTo>
                  <a:cubicBezTo>
                    <a:pt x="1200133" y="1967115"/>
                    <a:pt x="1242643" y="1948399"/>
                    <a:pt x="1170331" y="1966477"/>
                  </a:cubicBezTo>
                  <a:cubicBezTo>
                    <a:pt x="1160276" y="1968991"/>
                    <a:pt x="1150799" y="1973462"/>
                    <a:pt x="1140834" y="1976309"/>
                  </a:cubicBezTo>
                  <a:cubicBezTo>
                    <a:pt x="1127841" y="1980021"/>
                    <a:pt x="1114615" y="1982864"/>
                    <a:pt x="1101505" y="1986142"/>
                  </a:cubicBezTo>
                  <a:cubicBezTo>
                    <a:pt x="1091673" y="1992697"/>
                    <a:pt x="1079390" y="1996579"/>
                    <a:pt x="1072008" y="2005806"/>
                  </a:cubicBezTo>
                  <a:cubicBezTo>
                    <a:pt x="1065534" y="2013899"/>
                    <a:pt x="1069505" y="2027974"/>
                    <a:pt x="1062176" y="2035303"/>
                  </a:cubicBezTo>
                  <a:cubicBezTo>
                    <a:pt x="1051812" y="2045667"/>
                    <a:pt x="1035957" y="2048412"/>
                    <a:pt x="1022847" y="2054967"/>
                  </a:cubicBezTo>
                  <a:cubicBezTo>
                    <a:pt x="1016292" y="2064799"/>
                    <a:pt x="1008467" y="2073895"/>
                    <a:pt x="1003182" y="2084464"/>
                  </a:cubicBezTo>
                  <a:cubicBezTo>
                    <a:pt x="998547" y="2093734"/>
                    <a:pt x="1000679" y="2106632"/>
                    <a:pt x="993350" y="2113961"/>
                  </a:cubicBezTo>
                  <a:cubicBezTo>
                    <a:pt x="986021" y="2121290"/>
                    <a:pt x="974160" y="2122708"/>
                    <a:pt x="963853" y="2123793"/>
                  </a:cubicBezTo>
                  <a:cubicBezTo>
                    <a:pt x="911601" y="2129293"/>
                    <a:pt x="858976" y="2130348"/>
                    <a:pt x="806537" y="2133626"/>
                  </a:cubicBezTo>
                  <a:cubicBezTo>
                    <a:pt x="796705" y="2140181"/>
                    <a:pt x="787609" y="2148005"/>
                    <a:pt x="777040" y="2153290"/>
                  </a:cubicBezTo>
                  <a:cubicBezTo>
                    <a:pt x="767770" y="2157925"/>
                    <a:pt x="757598" y="2160608"/>
                    <a:pt x="747543" y="2163122"/>
                  </a:cubicBezTo>
                  <a:cubicBezTo>
                    <a:pt x="702492" y="2174385"/>
                    <a:pt x="667498" y="2176815"/>
                    <a:pt x="619724" y="2182787"/>
                  </a:cubicBezTo>
                  <a:cubicBezTo>
                    <a:pt x="606614" y="2195897"/>
                    <a:pt x="595029" y="2210734"/>
                    <a:pt x="580395" y="2222116"/>
                  </a:cubicBezTo>
                  <a:cubicBezTo>
                    <a:pt x="565310" y="2233849"/>
                    <a:pt x="547440" y="2241485"/>
                    <a:pt x="531234" y="2251613"/>
                  </a:cubicBezTo>
                  <a:cubicBezTo>
                    <a:pt x="502712" y="2269439"/>
                    <a:pt x="495970" y="2278356"/>
                    <a:pt x="462408" y="2290942"/>
                  </a:cubicBezTo>
                  <a:cubicBezTo>
                    <a:pt x="449755" y="2295687"/>
                    <a:pt x="436189" y="2297497"/>
                    <a:pt x="423079" y="2300774"/>
                  </a:cubicBezTo>
                  <a:cubicBezTo>
                    <a:pt x="403414" y="2290942"/>
                    <a:pt x="369244" y="2292649"/>
                    <a:pt x="364085" y="2271277"/>
                  </a:cubicBezTo>
                  <a:cubicBezTo>
                    <a:pt x="344076" y="2188382"/>
                    <a:pt x="359925" y="2100725"/>
                    <a:pt x="354253" y="2015638"/>
                  </a:cubicBezTo>
                  <a:cubicBezTo>
                    <a:pt x="353354" y="2002155"/>
                    <a:pt x="351125" y="1988042"/>
                    <a:pt x="344421" y="1976309"/>
                  </a:cubicBezTo>
                  <a:cubicBezTo>
                    <a:pt x="337522" y="1964236"/>
                    <a:pt x="324756" y="1956645"/>
                    <a:pt x="314924" y="1946813"/>
                  </a:cubicBezTo>
                  <a:cubicBezTo>
                    <a:pt x="308369" y="1933703"/>
                    <a:pt x="303779" y="1919411"/>
                    <a:pt x="295260" y="1907484"/>
                  </a:cubicBezTo>
                  <a:cubicBezTo>
                    <a:pt x="259019" y="1856746"/>
                    <a:pt x="272106" y="1900507"/>
                    <a:pt x="246098" y="1848490"/>
                  </a:cubicBezTo>
                  <a:cubicBezTo>
                    <a:pt x="201173" y="1758639"/>
                    <a:pt x="252642" y="1841257"/>
                    <a:pt x="206769" y="1740335"/>
                  </a:cubicBezTo>
                  <a:cubicBezTo>
                    <a:pt x="192180" y="1708239"/>
                    <a:pt x="168727" y="1679779"/>
                    <a:pt x="147776" y="1651845"/>
                  </a:cubicBezTo>
                  <a:cubicBezTo>
                    <a:pt x="142411" y="1630386"/>
                    <a:pt x="122063" y="1554295"/>
                    <a:pt x="118279" y="1524026"/>
                  </a:cubicBezTo>
                  <a:cubicBezTo>
                    <a:pt x="110757" y="1463850"/>
                    <a:pt x="117077" y="1390591"/>
                    <a:pt x="78950" y="1337213"/>
                  </a:cubicBezTo>
                  <a:cubicBezTo>
                    <a:pt x="70868" y="1325898"/>
                    <a:pt x="59285" y="1317548"/>
                    <a:pt x="49453" y="1307716"/>
                  </a:cubicBezTo>
                  <a:cubicBezTo>
                    <a:pt x="25154" y="1234817"/>
                    <a:pt x="39059" y="1267262"/>
                    <a:pt x="10124" y="1209393"/>
                  </a:cubicBezTo>
                  <a:cubicBezTo>
                    <a:pt x="6847" y="1179896"/>
                    <a:pt x="-1682" y="1150515"/>
                    <a:pt x="292" y="1120903"/>
                  </a:cubicBezTo>
                  <a:cubicBezTo>
                    <a:pt x="1671" y="1100221"/>
                    <a:pt x="10686" y="1080449"/>
                    <a:pt x="19956" y="1061909"/>
                  </a:cubicBezTo>
                  <a:cubicBezTo>
                    <a:pt x="30525" y="1040770"/>
                    <a:pt x="46175" y="1022580"/>
                    <a:pt x="59285" y="1002916"/>
                  </a:cubicBezTo>
                  <a:cubicBezTo>
                    <a:pt x="65840" y="993084"/>
                    <a:pt x="68817" y="979499"/>
                    <a:pt x="78950" y="973419"/>
                  </a:cubicBezTo>
                  <a:cubicBezTo>
                    <a:pt x="140679" y="936381"/>
                    <a:pt x="111018" y="952468"/>
                    <a:pt x="167440" y="924258"/>
                  </a:cubicBezTo>
                  <a:cubicBezTo>
                    <a:pt x="173995" y="911148"/>
                    <a:pt x="178311" y="896655"/>
                    <a:pt x="187105" y="884929"/>
                  </a:cubicBezTo>
                  <a:cubicBezTo>
                    <a:pt x="199272" y="868707"/>
                    <a:pt x="245852" y="826058"/>
                    <a:pt x="265763" y="816103"/>
                  </a:cubicBezTo>
                  <a:cubicBezTo>
                    <a:pt x="287415" y="805277"/>
                    <a:pt x="376374" y="797360"/>
                    <a:pt x="383750" y="796438"/>
                  </a:cubicBezTo>
                  <a:cubicBezTo>
                    <a:pt x="547992" y="741692"/>
                    <a:pt x="344647" y="814212"/>
                    <a:pt x="491905" y="747277"/>
                  </a:cubicBezTo>
                  <a:cubicBezTo>
                    <a:pt x="510775" y="738700"/>
                    <a:pt x="531234" y="734168"/>
                    <a:pt x="550898" y="727613"/>
                  </a:cubicBezTo>
                  <a:lnTo>
                    <a:pt x="580395" y="717780"/>
                  </a:lnTo>
                  <a:cubicBezTo>
                    <a:pt x="590227" y="704670"/>
                    <a:pt x="598304" y="690038"/>
                    <a:pt x="609892" y="678451"/>
                  </a:cubicBezTo>
                  <a:cubicBezTo>
                    <a:pt x="618248" y="670095"/>
                    <a:pt x="632007" y="668014"/>
                    <a:pt x="639389" y="658787"/>
                  </a:cubicBezTo>
                  <a:cubicBezTo>
                    <a:pt x="645863" y="650694"/>
                    <a:pt x="644586" y="638560"/>
                    <a:pt x="649221" y="629290"/>
                  </a:cubicBezTo>
                  <a:cubicBezTo>
                    <a:pt x="661139" y="605453"/>
                    <a:pt x="673353" y="590855"/>
                    <a:pt x="698382" y="580129"/>
                  </a:cubicBezTo>
                  <a:cubicBezTo>
                    <a:pt x="710803" y="574806"/>
                    <a:pt x="724601" y="573574"/>
                    <a:pt x="737711" y="570297"/>
                  </a:cubicBezTo>
                  <a:cubicBezTo>
                    <a:pt x="750636" y="553064"/>
                    <a:pt x="791474" y="501422"/>
                    <a:pt x="796705" y="481806"/>
                  </a:cubicBezTo>
                  <a:cubicBezTo>
                    <a:pt x="805192" y="449981"/>
                    <a:pt x="779976" y="402962"/>
                    <a:pt x="806537" y="383484"/>
                  </a:cubicBezTo>
                  <a:cubicBezTo>
                    <a:pt x="843632" y="356281"/>
                    <a:pt x="898305" y="376929"/>
                    <a:pt x="944189" y="373651"/>
                  </a:cubicBezTo>
                  <a:cubicBezTo>
                    <a:pt x="954021" y="367096"/>
                    <a:pt x="967822" y="364247"/>
                    <a:pt x="973685" y="353987"/>
                  </a:cubicBezTo>
                  <a:cubicBezTo>
                    <a:pt x="981976" y="339477"/>
                    <a:pt x="978233" y="320680"/>
                    <a:pt x="983518" y="304826"/>
                  </a:cubicBezTo>
                  <a:cubicBezTo>
                    <a:pt x="988153" y="290921"/>
                    <a:pt x="995414" y="277926"/>
                    <a:pt x="1003182" y="265497"/>
                  </a:cubicBezTo>
                  <a:cubicBezTo>
                    <a:pt x="1036113" y="212806"/>
                    <a:pt x="1029791" y="236090"/>
                    <a:pt x="1072008" y="186838"/>
                  </a:cubicBezTo>
                  <a:cubicBezTo>
                    <a:pt x="1079698" y="177866"/>
                    <a:pt x="1082446" y="164724"/>
                    <a:pt x="1091673" y="157342"/>
                  </a:cubicBezTo>
                  <a:cubicBezTo>
                    <a:pt x="1099766" y="150868"/>
                    <a:pt x="1111899" y="152144"/>
                    <a:pt x="1121169" y="147509"/>
                  </a:cubicBezTo>
                  <a:cubicBezTo>
                    <a:pt x="1131738" y="142224"/>
                    <a:pt x="1140834" y="134400"/>
                    <a:pt x="1150666" y="127845"/>
                  </a:cubicBezTo>
                  <a:cubicBezTo>
                    <a:pt x="1160498" y="114735"/>
                    <a:pt x="1172033" y="102744"/>
                    <a:pt x="1180163" y="88516"/>
                  </a:cubicBezTo>
                  <a:cubicBezTo>
                    <a:pt x="1193200" y="65701"/>
                    <a:pt x="1184852" y="47242"/>
                    <a:pt x="1209660" y="29522"/>
                  </a:cubicBezTo>
                  <a:cubicBezTo>
                    <a:pt x="1214519" y="26051"/>
                    <a:pt x="1273744" y="3669"/>
                    <a:pt x="1288318" y="26"/>
                  </a:cubicBezTo>
                  <a:cubicBezTo>
                    <a:pt x="1291497" y="-769"/>
                    <a:pt x="1299788" y="16412"/>
                    <a:pt x="1307982" y="29522"/>
                  </a:cubicBez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895D7D0-E529-489F-85D5-3D3E236B86FF}"/>
                </a:ext>
              </a:extLst>
            </p:cNvPr>
            <p:cNvSpPr/>
            <p:nvPr/>
          </p:nvSpPr>
          <p:spPr>
            <a:xfrm>
              <a:off x="7322169" y="3863936"/>
              <a:ext cx="185439" cy="356562"/>
            </a:xfrm>
            <a:custGeom>
              <a:avLst/>
              <a:gdLst>
                <a:gd name="connsiteX0" fmla="*/ 393290 w 867748"/>
                <a:gd name="connsiteY0" fmla="*/ 338 h 1475176"/>
                <a:gd name="connsiteX1" fmla="*/ 599768 w 867748"/>
                <a:gd name="connsiteY1" fmla="*/ 29834 h 1475176"/>
                <a:gd name="connsiteX2" fmla="*/ 629265 w 867748"/>
                <a:gd name="connsiteY2" fmla="*/ 39667 h 1475176"/>
                <a:gd name="connsiteX3" fmla="*/ 619432 w 867748"/>
                <a:gd name="connsiteY3" fmla="*/ 177318 h 1475176"/>
                <a:gd name="connsiteX4" fmla="*/ 589936 w 867748"/>
                <a:gd name="connsiteY4" fmla="*/ 206815 h 1475176"/>
                <a:gd name="connsiteX5" fmla="*/ 570271 w 867748"/>
                <a:gd name="connsiteY5" fmla="*/ 236312 h 1475176"/>
                <a:gd name="connsiteX6" fmla="*/ 589936 w 867748"/>
                <a:gd name="connsiteY6" fmla="*/ 314970 h 1475176"/>
                <a:gd name="connsiteX7" fmla="*/ 629265 w 867748"/>
                <a:gd name="connsiteY7" fmla="*/ 334634 h 1475176"/>
                <a:gd name="connsiteX8" fmla="*/ 698090 w 867748"/>
                <a:gd name="connsiteY8" fmla="*/ 364131 h 1475176"/>
                <a:gd name="connsiteX9" fmla="*/ 747252 w 867748"/>
                <a:gd name="connsiteY9" fmla="*/ 413292 h 1475176"/>
                <a:gd name="connsiteX10" fmla="*/ 776749 w 867748"/>
                <a:gd name="connsiteY10" fmla="*/ 442789 h 1475176"/>
                <a:gd name="connsiteX11" fmla="*/ 806245 w 867748"/>
                <a:gd name="connsiteY11" fmla="*/ 462454 h 1475176"/>
                <a:gd name="connsiteX12" fmla="*/ 845574 w 867748"/>
                <a:gd name="connsiteY12" fmla="*/ 491950 h 1475176"/>
                <a:gd name="connsiteX13" fmla="*/ 865239 w 867748"/>
                <a:gd name="connsiteY13" fmla="*/ 531280 h 1475176"/>
                <a:gd name="connsiteX14" fmla="*/ 855407 w 867748"/>
                <a:gd name="connsiteY14" fmla="*/ 1435847 h 1475176"/>
                <a:gd name="connsiteX15" fmla="*/ 816078 w 867748"/>
                <a:gd name="connsiteY15" fmla="*/ 1455512 h 1475176"/>
                <a:gd name="connsiteX16" fmla="*/ 747252 w 867748"/>
                <a:gd name="connsiteY16" fmla="*/ 1465344 h 1475176"/>
                <a:gd name="connsiteX17" fmla="*/ 589936 w 867748"/>
                <a:gd name="connsiteY17" fmla="*/ 1475176 h 1475176"/>
                <a:gd name="connsiteX18" fmla="*/ 206478 w 867748"/>
                <a:gd name="connsiteY18" fmla="*/ 1465344 h 1475176"/>
                <a:gd name="connsiteX19" fmla="*/ 176981 w 867748"/>
                <a:gd name="connsiteY19" fmla="*/ 1455512 h 1475176"/>
                <a:gd name="connsiteX20" fmla="*/ 78658 w 867748"/>
                <a:gd name="connsiteY20" fmla="*/ 1416183 h 1475176"/>
                <a:gd name="connsiteX21" fmla="*/ 58994 w 867748"/>
                <a:gd name="connsiteY21" fmla="*/ 1386686 h 1475176"/>
                <a:gd name="connsiteX22" fmla="*/ 29497 w 867748"/>
                <a:gd name="connsiteY22" fmla="*/ 1288363 h 1475176"/>
                <a:gd name="connsiteX23" fmla="*/ 19665 w 867748"/>
                <a:gd name="connsiteY23" fmla="*/ 1160544 h 1475176"/>
                <a:gd name="connsiteX24" fmla="*/ 9832 w 867748"/>
                <a:gd name="connsiteY24" fmla="*/ 1111383 h 1475176"/>
                <a:gd name="connsiteX25" fmla="*/ 0 w 867748"/>
                <a:gd name="connsiteY25" fmla="*/ 708260 h 1475176"/>
                <a:gd name="connsiteX26" fmla="*/ 9832 w 867748"/>
                <a:gd name="connsiteY26" fmla="*/ 383796 h 1475176"/>
                <a:gd name="connsiteX27" fmla="*/ 39329 w 867748"/>
                <a:gd name="connsiteY27" fmla="*/ 324802 h 1475176"/>
                <a:gd name="connsiteX28" fmla="*/ 68826 w 867748"/>
                <a:gd name="connsiteY28" fmla="*/ 314970 h 1475176"/>
                <a:gd name="connsiteX29" fmla="*/ 108155 w 867748"/>
                <a:gd name="connsiteY29" fmla="*/ 295305 h 1475176"/>
                <a:gd name="connsiteX30" fmla="*/ 127819 w 867748"/>
                <a:gd name="connsiteY30" fmla="*/ 196983 h 1475176"/>
                <a:gd name="connsiteX31" fmla="*/ 147484 w 867748"/>
                <a:gd name="connsiteY31" fmla="*/ 118325 h 1475176"/>
                <a:gd name="connsiteX32" fmla="*/ 196645 w 867748"/>
                <a:gd name="connsiteY32" fmla="*/ 108492 h 1475176"/>
                <a:gd name="connsiteX33" fmla="*/ 216310 w 867748"/>
                <a:gd name="connsiteY33" fmla="*/ 69163 h 1475176"/>
                <a:gd name="connsiteX34" fmla="*/ 275303 w 867748"/>
                <a:gd name="connsiteY34" fmla="*/ 49499 h 1475176"/>
                <a:gd name="connsiteX35" fmla="*/ 393290 w 867748"/>
                <a:gd name="connsiteY35" fmla="*/ 338 h 147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67748" h="1475176">
                  <a:moveTo>
                    <a:pt x="393290" y="338"/>
                  </a:moveTo>
                  <a:cubicBezTo>
                    <a:pt x="447368" y="-2940"/>
                    <a:pt x="531189" y="18404"/>
                    <a:pt x="599768" y="29834"/>
                  </a:cubicBezTo>
                  <a:cubicBezTo>
                    <a:pt x="609991" y="31538"/>
                    <a:pt x="627895" y="29394"/>
                    <a:pt x="629265" y="39667"/>
                  </a:cubicBezTo>
                  <a:cubicBezTo>
                    <a:pt x="635344" y="85264"/>
                    <a:pt x="629968" y="132540"/>
                    <a:pt x="619432" y="177318"/>
                  </a:cubicBezTo>
                  <a:cubicBezTo>
                    <a:pt x="616247" y="190853"/>
                    <a:pt x="598838" y="196133"/>
                    <a:pt x="589936" y="206815"/>
                  </a:cubicBezTo>
                  <a:cubicBezTo>
                    <a:pt x="582371" y="215893"/>
                    <a:pt x="576826" y="226480"/>
                    <a:pt x="570271" y="236312"/>
                  </a:cubicBezTo>
                  <a:cubicBezTo>
                    <a:pt x="576826" y="262531"/>
                    <a:pt x="576031" y="291795"/>
                    <a:pt x="589936" y="314970"/>
                  </a:cubicBezTo>
                  <a:cubicBezTo>
                    <a:pt x="597477" y="327538"/>
                    <a:pt x="615793" y="328860"/>
                    <a:pt x="629265" y="334634"/>
                  </a:cubicBezTo>
                  <a:cubicBezTo>
                    <a:pt x="730535" y="378036"/>
                    <a:pt x="567651" y="298913"/>
                    <a:pt x="698090" y="364131"/>
                  </a:cubicBezTo>
                  <a:cubicBezTo>
                    <a:pt x="734143" y="418210"/>
                    <a:pt x="698089" y="372324"/>
                    <a:pt x="747252" y="413292"/>
                  </a:cubicBezTo>
                  <a:cubicBezTo>
                    <a:pt x="757934" y="422194"/>
                    <a:pt x="766067" y="433887"/>
                    <a:pt x="776749" y="442789"/>
                  </a:cubicBezTo>
                  <a:cubicBezTo>
                    <a:pt x="785827" y="450354"/>
                    <a:pt x="796629" y="455586"/>
                    <a:pt x="806245" y="462454"/>
                  </a:cubicBezTo>
                  <a:cubicBezTo>
                    <a:pt x="819580" y="471979"/>
                    <a:pt x="832464" y="482118"/>
                    <a:pt x="845574" y="491950"/>
                  </a:cubicBezTo>
                  <a:cubicBezTo>
                    <a:pt x="852129" y="505060"/>
                    <a:pt x="865086" y="516623"/>
                    <a:pt x="865239" y="531280"/>
                  </a:cubicBezTo>
                  <a:cubicBezTo>
                    <a:pt x="868380" y="832804"/>
                    <a:pt x="871424" y="1134733"/>
                    <a:pt x="855407" y="1435847"/>
                  </a:cubicBezTo>
                  <a:cubicBezTo>
                    <a:pt x="854628" y="1450483"/>
                    <a:pt x="830219" y="1451655"/>
                    <a:pt x="816078" y="1455512"/>
                  </a:cubicBezTo>
                  <a:cubicBezTo>
                    <a:pt x="793720" y="1461610"/>
                    <a:pt x="770340" y="1463336"/>
                    <a:pt x="747252" y="1465344"/>
                  </a:cubicBezTo>
                  <a:cubicBezTo>
                    <a:pt x="694909" y="1469895"/>
                    <a:pt x="642375" y="1471899"/>
                    <a:pt x="589936" y="1475176"/>
                  </a:cubicBezTo>
                  <a:cubicBezTo>
                    <a:pt x="462117" y="1471899"/>
                    <a:pt x="334195" y="1471426"/>
                    <a:pt x="206478" y="1465344"/>
                  </a:cubicBezTo>
                  <a:cubicBezTo>
                    <a:pt x="196126" y="1464851"/>
                    <a:pt x="186654" y="1459232"/>
                    <a:pt x="176981" y="1455512"/>
                  </a:cubicBezTo>
                  <a:cubicBezTo>
                    <a:pt x="144035" y="1442841"/>
                    <a:pt x="78658" y="1416183"/>
                    <a:pt x="78658" y="1416183"/>
                  </a:cubicBezTo>
                  <a:cubicBezTo>
                    <a:pt x="72103" y="1406351"/>
                    <a:pt x="63793" y="1397484"/>
                    <a:pt x="58994" y="1386686"/>
                  </a:cubicBezTo>
                  <a:cubicBezTo>
                    <a:pt x="45314" y="1355905"/>
                    <a:pt x="37669" y="1321052"/>
                    <a:pt x="29497" y="1288363"/>
                  </a:cubicBezTo>
                  <a:cubicBezTo>
                    <a:pt x="26220" y="1245757"/>
                    <a:pt x="24384" y="1203015"/>
                    <a:pt x="19665" y="1160544"/>
                  </a:cubicBezTo>
                  <a:cubicBezTo>
                    <a:pt x="17819" y="1143935"/>
                    <a:pt x="10558" y="1128079"/>
                    <a:pt x="9832" y="1111383"/>
                  </a:cubicBezTo>
                  <a:cubicBezTo>
                    <a:pt x="3993" y="977096"/>
                    <a:pt x="3277" y="842634"/>
                    <a:pt x="0" y="708260"/>
                  </a:cubicBezTo>
                  <a:cubicBezTo>
                    <a:pt x="3277" y="600105"/>
                    <a:pt x="3830" y="491834"/>
                    <a:pt x="9832" y="383796"/>
                  </a:cubicBezTo>
                  <a:cubicBezTo>
                    <a:pt x="10660" y="368885"/>
                    <a:pt x="28444" y="333510"/>
                    <a:pt x="39329" y="324802"/>
                  </a:cubicBezTo>
                  <a:cubicBezTo>
                    <a:pt x="47422" y="318328"/>
                    <a:pt x="59300" y="319053"/>
                    <a:pt x="68826" y="314970"/>
                  </a:cubicBezTo>
                  <a:cubicBezTo>
                    <a:pt x="82298" y="309196"/>
                    <a:pt x="95045" y="301860"/>
                    <a:pt x="108155" y="295305"/>
                  </a:cubicBezTo>
                  <a:cubicBezTo>
                    <a:pt x="130369" y="228664"/>
                    <a:pt x="105222" y="309966"/>
                    <a:pt x="127819" y="196983"/>
                  </a:cubicBezTo>
                  <a:cubicBezTo>
                    <a:pt x="133119" y="170482"/>
                    <a:pt x="130892" y="139658"/>
                    <a:pt x="147484" y="118325"/>
                  </a:cubicBezTo>
                  <a:cubicBezTo>
                    <a:pt x="157744" y="105134"/>
                    <a:pt x="180258" y="111770"/>
                    <a:pt x="196645" y="108492"/>
                  </a:cubicBezTo>
                  <a:cubicBezTo>
                    <a:pt x="203200" y="95382"/>
                    <a:pt x="204584" y="77957"/>
                    <a:pt x="216310" y="69163"/>
                  </a:cubicBezTo>
                  <a:cubicBezTo>
                    <a:pt x="232892" y="56726"/>
                    <a:pt x="275303" y="49499"/>
                    <a:pt x="275303" y="49499"/>
                  </a:cubicBezTo>
                  <a:cubicBezTo>
                    <a:pt x="321162" y="18926"/>
                    <a:pt x="339212" y="3616"/>
                    <a:pt x="393290" y="338"/>
                  </a:cubicBez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05936EB-933C-4998-A3D9-C3E341042F89}"/>
              </a:ext>
            </a:extLst>
          </p:cNvPr>
          <p:cNvGrpSpPr/>
          <p:nvPr/>
        </p:nvGrpSpPr>
        <p:grpSpPr>
          <a:xfrm>
            <a:off x="8512386" y="3777250"/>
            <a:ext cx="1117172" cy="1044555"/>
            <a:chOff x="8512386" y="3777250"/>
            <a:chExt cx="1117172" cy="1044555"/>
          </a:xfrm>
        </p:grpSpPr>
        <p:pic>
          <p:nvPicPr>
            <p:cNvPr id="39" name="Picture 38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5CBEC9C6-D516-4DC0-90A3-BE9654D0E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2386" y="3777250"/>
              <a:ext cx="1117172" cy="1044555"/>
            </a:xfrm>
            <a:prstGeom prst="rect">
              <a:avLst/>
            </a:prstGeom>
          </p:spPr>
        </p:pic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CDBEACE-C26D-4571-B60F-5DB2455834CB}"/>
                </a:ext>
              </a:extLst>
            </p:cNvPr>
            <p:cNvSpPr/>
            <p:nvPr/>
          </p:nvSpPr>
          <p:spPr>
            <a:xfrm>
              <a:off x="8577776" y="3950583"/>
              <a:ext cx="340311" cy="580883"/>
            </a:xfrm>
            <a:custGeom>
              <a:avLst/>
              <a:gdLst>
                <a:gd name="connsiteX0" fmla="*/ 1307982 w 1484963"/>
                <a:gd name="connsiteY0" fmla="*/ 29522 h 2300774"/>
                <a:gd name="connsiteX1" fmla="*/ 1337479 w 1484963"/>
                <a:gd name="connsiteY1" fmla="*/ 78684 h 2300774"/>
                <a:gd name="connsiteX2" fmla="*/ 1366976 w 1484963"/>
                <a:gd name="connsiteY2" fmla="*/ 98348 h 2300774"/>
                <a:gd name="connsiteX3" fmla="*/ 1386640 w 1484963"/>
                <a:gd name="connsiteY3" fmla="*/ 127845 h 2300774"/>
                <a:gd name="connsiteX4" fmla="*/ 1416137 w 1484963"/>
                <a:gd name="connsiteY4" fmla="*/ 255664 h 2300774"/>
                <a:gd name="connsiteX5" fmla="*/ 1425969 w 1484963"/>
                <a:gd name="connsiteY5" fmla="*/ 422813 h 2300774"/>
                <a:gd name="connsiteX6" fmla="*/ 1435802 w 1484963"/>
                <a:gd name="connsiteY6" fmla="*/ 462142 h 2300774"/>
                <a:gd name="connsiteX7" fmla="*/ 1455466 w 1484963"/>
                <a:gd name="connsiteY7" fmla="*/ 816103 h 2300774"/>
                <a:gd name="connsiteX8" fmla="*/ 1475131 w 1484963"/>
                <a:gd name="connsiteY8" fmla="*/ 1337213 h 2300774"/>
                <a:gd name="connsiteX9" fmla="*/ 1484963 w 1484963"/>
                <a:gd name="connsiteY9" fmla="*/ 1386374 h 2300774"/>
                <a:gd name="connsiteX10" fmla="*/ 1475131 w 1484963"/>
                <a:gd name="connsiteY10" fmla="*/ 1671509 h 2300774"/>
                <a:gd name="connsiteX11" fmla="*/ 1445634 w 1484963"/>
                <a:gd name="connsiteY11" fmla="*/ 1799329 h 2300774"/>
                <a:gd name="connsiteX12" fmla="*/ 1435802 w 1484963"/>
                <a:gd name="connsiteY12" fmla="*/ 1848490 h 2300774"/>
                <a:gd name="connsiteX13" fmla="*/ 1406305 w 1484963"/>
                <a:gd name="connsiteY13" fmla="*/ 1858322 h 2300774"/>
                <a:gd name="connsiteX14" fmla="*/ 1376808 w 1484963"/>
                <a:gd name="connsiteY14" fmla="*/ 1897651 h 2300774"/>
                <a:gd name="connsiteX15" fmla="*/ 1347311 w 1484963"/>
                <a:gd name="connsiteY15" fmla="*/ 1907484 h 2300774"/>
                <a:gd name="connsiteX16" fmla="*/ 1278485 w 1484963"/>
                <a:gd name="connsiteY16" fmla="*/ 1936980 h 2300774"/>
                <a:gd name="connsiteX17" fmla="*/ 1170331 w 1484963"/>
                <a:gd name="connsiteY17" fmla="*/ 1966477 h 2300774"/>
                <a:gd name="connsiteX18" fmla="*/ 1140834 w 1484963"/>
                <a:gd name="connsiteY18" fmla="*/ 1976309 h 2300774"/>
                <a:gd name="connsiteX19" fmla="*/ 1101505 w 1484963"/>
                <a:gd name="connsiteY19" fmla="*/ 1986142 h 2300774"/>
                <a:gd name="connsiteX20" fmla="*/ 1072008 w 1484963"/>
                <a:gd name="connsiteY20" fmla="*/ 2005806 h 2300774"/>
                <a:gd name="connsiteX21" fmla="*/ 1062176 w 1484963"/>
                <a:gd name="connsiteY21" fmla="*/ 2035303 h 2300774"/>
                <a:gd name="connsiteX22" fmla="*/ 1022847 w 1484963"/>
                <a:gd name="connsiteY22" fmla="*/ 2054967 h 2300774"/>
                <a:gd name="connsiteX23" fmla="*/ 1003182 w 1484963"/>
                <a:gd name="connsiteY23" fmla="*/ 2084464 h 2300774"/>
                <a:gd name="connsiteX24" fmla="*/ 993350 w 1484963"/>
                <a:gd name="connsiteY24" fmla="*/ 2113961 h 2300774"/>
                <a:gd name="connsiteX25" fmla="*/ 963853 w 1484963"/>
                <a:gd name="connsiteY25" fmla="*/ 2123793 h 2300774"/>
                <a:gd name="connsiteX26" fmla="*/ 806537 w 1484963"/>
                <a:gd name="connsiteY26" fmla="*/ 2133626 h 2300774"/>
                <a:gd name="connsiteX27" fmla="*/ 777040 w 1484963"/>
                <a:gd name="connsiteY27" fmla="*/ 2153290 h 2300774"/>
                <a:gd name="connsiteX28" fmla="*/ 747543 w 1484963"/>
                <a:gd name="connsiteY28" fmla="*/ 2163122 h 2300774"/>
                <a:gd name="connsiteX29" fmla="*/ 619724 w 1484963"/>
                <a:gd name="connsiteY29" fmla="*/ 2182787 h 2300774"/>
                <a:gd name="connsiteX30" fmla="*/ 580395 w 1484963"/>
                <a:gd name="connsiteY30" fmla="*/ 2222116 h 2300774"/>
                <a:gd name="connsiteX31" fmla="*/ 531234 w 1484963"/>
                <a:gd name="connsiteY31" fmla="*/ 2251613 h 2300774"/>
                <a:gd name="connsiteX32" fmla="*/ 462408 w 1484963"/>
                <a:gd name="connsiteY32" fmla="*/ 2290942 h 2300774"/>
                <a:gd name="connsiteX33" fmla="*/ 423079 w 1484963"/>
                <a:gd name="connsiteY33" fmla="*/ 2300774 h 2300774"/>
                <a:gd name="connsiteX34" fmla="*/ 364085 w 1484963"/>
                <a:gd name="connsiteY34" fmla="*/ 2271277 h 2300774"/>
                <a:gd name="connsiteX35" fmla="*/ 354253 w 1484963"/>
                <a:gd name="connsiteY35" fmla="*/ 2015638 h 2300774"/>
                <a:gd name="connsiteX36" fmla="*/ 344421 w 1484963"/>
                <a:gd name="connsiteY36" fmla="*/ 1976309 h 2300774"/>
                <a:gd name="connsiteX37" fmla="*/ 314924 w 1484963"/>
                <a:gd name="connsiteY37" fmla="*/ 1946813 h 2300774"/>
                <a:gd name="connsiteX38" fmla="*/ 295260 w 1484963"/>
                <a:gd name="connsiteY38" fmla="*/ 1907484 h 2300774"/>
                <a:gd name="connsiteX39" fmla="*/ 246098 w 1484963"/>
                <a:gd name="connsiteY39" fmla="*/ 1848490 h 2300774"/>
                <a:gd name="connsiteX40" fmla="*/ 206769 w 1484963"/>
                <a:gd name="connsiteY40" fmla="*/ 1740335 h 2300774"/>
                <a:gd name="connsiteX41" fmla="*/ 147776 w 1484963"/>
                <a:gd name="connsiteY41" fmla="*/ 1651845 h 2300774"/>
                <a:gd name="connsiteX42" fmla="*/ 118279 w 1484963"/>
                <a:gd name="connsiteY42" fmla="*/ 1524026 h 2300774"/>
                <a:gd name="connsiteX43" fmla="*/ 78950 w 1484963"/>
                <a:gd name="connsiteY43" fmla="*/ 1337213 h 2300774"/>
                <a:gd name="connsiteX44" fmla="*/ 49453 w 1484963"/>
                <a:gd name="connsiteY44" fmla="*/ 1307716 h 2300774"/>
                <a:gd name="connsiteX45" fmla="*/ 10124 w 1484963"/>
                <a:gd name="connsiteY45" fmla="*/ 1209393 h 2300774"/>
                <a:gd name="connsiteX46" fmla="*/ 292 w 1484963"/>
                <a:gd name="connsiteY46" fmla="*/ 1120903 h 2300774"/>
                <a:gd name="connsiteX47" fmla="*/ 19956 w 1484963"/>
                <a:gd name="connsiteY47" fmla="*/ 1061909 h 2300774"/>
                <a:gd name="connsiteX48" fmla="*/ 59285 w 1484963"/>
                <a:gd name="connsiteY48" fmla="*/ 1002916 h 2300774"/>
                <a:gd name="connsiteX49" fmla="*/ 78950 w 1484963"/>
                <a:gd name="connsiteY49" fmla="*/ 973419 h 2300774"/>
                <a:gd name="connsiteX50" fmla="*/ 167440 w 1484963"/>
                <a:gd name="connsiteY50" fmla="*/ 924258 h 2300774"/>
                <a:gd name="connsiteX51" fmla="*/ 187105 w 1484963"/>
                <a:gd name="connsiteY51" fmla="*/ 884929 h 2300774"/>
                <a:gd name="connsiteX52" fmla="*/ 265763 w 1484963"/>
                <a:gd name="connsiteY52" fmla="*/ 816103 h 2300774"/>
                <a:gd name="connsiteX53" fmla="*/ 383750 w 1484963"/>
                <a:gd name="connsiteY53" fmla="*/ 796438 h 2300774"/>
                <a:gd name="connsiteX54" fmla="*/ 491905 w 1484963"/>
                <a:gd name="connsiteY54" fmla="*/ 747277 h 2300774"/>
                <a:gd name="connsiteX55" fmla="*/ 550898 w 1484963"/>
                <a:gd name="connsiteY55" fmla="*/ 727613 h 2300774"/>
                <a:gd name="connsiteX56" fmla="*/ 580395 w 1484963"/>
                <a:gd name="connsiteY56" fmla="*/ 717780 h 2300774"/>
                <a:gd name="connsiteX57" fmla="*/ 609892 w 1484963"/>
                <a:gd name="connsiteY57" fmla="*/ 678451 h 2300774"/>
                <a:gd name="connsiteX58" fmla="*/ 639389 w 1484963"/>
                <a:gd name="connsiteY58" fmla="*/ 658787 h 2300774"/>
                <a:gd name="connsiteX59" fmla="*/ 649221 w 1484963"/>
                <a:gd name="connsiteY59" fmla="*/ 629290 h 2300774"/>
                <a:gd name="connsiteX60" fmla="*/ 698382 w 1484963"/>
                <a:gd name="connsiteY60" fmla="*/ 580129 h 2300774"/>
                <a:gd name="connsiteX61" fmla="*/ 737711 w 1484963"/>
                <a:gd name="connsiteY61" fmla="*/ 570297 h 2300774"/>
                <a:gd name="connsiteX62" fmla="*/ 796705 w 1484963"/>
                <a:gd name="connsiteY62" fmla="*/ 481806 h 2300774"/>
                <a:gd name="connsiteX63" fmla="*/ 806537 w 1484963"/>
                <a:gd name="connsiteY63" fmla="*/ 383484 h 2300774"/>
                <a:gd name="connsiteX64" fmla="*/ 944189 w 1484963"/>
                <a:gd name="connsiteY64" fmla="*/ 373651 h 2300774"/>
                <a:gd name="connsiteX65" fmla="*/ 973685 w 1484963"/>
                <a:gd name="connsiteY65" fmla="*/ 353987 h 2300774"/>
                <a:gd name="connsiteX66" fmla="*/ 983518 w 1484963"/>
                <a:gd name="connsiteY66" fmla="*/ 304826 h 2300774"/>
                <a:gd name="connsiteX67" fmla="*/ 1003182 w 1484963"/>
                <a:gd name="connsiteY67" fmla="*/ 265497 h 2300774"/>
                <a:gd name="connsiteX68" fmla="*/ 1072008 w 1484963"/>
                <a:gd name="connsiteY68" fmla="*/ 186838 h 2300774"/>
                <a:gd name="connsiteX69" fmla="*/ 1091673 w 1484963"/>
                <a:gd name="connsiteY69" fmla="*/ 157342 h 2300774"/>
                <a:gd name="connsiteX70" fmla="*/ 1121169 w 1484963"/>
                <a:gd name="connsiteY70" fmla="*/ 147509 h 2300774"/>
                <a:gd name="connsiteX71" fmla="*/ 1150666 w 1484963"/>
                <a:gd name="connsiteY71" fmla="*/ 127845 h 2300774"/>
                <a:gd name="connsiteX72" fmla="*/ 1180163 w 1484963"/>
                <a:gd name="connsiteY72" fmla="*/ 88516 h 2300774"/>
                <a:gd name="connsiteX73" fmla="*/ 1209660 w 1484963"/>
                <a:gd name="connsiteY73" fmla="*/ 29522 h 2300774"/>
                <a:gd name="connsiteX74" fmla="*/ 1288318 w 1484963"/>
                <a:gd name="connsiteY74" fmla="*/ 26 h 2300774"/>
                <a:gd name="connsiteX75" fmla="*/ 1307982 w 1484963"/>
                <a:gd name="connsiteY75" fmla="*/ 29522 h 2300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484963" h="2300774">
                  <a:moveTo>
                    <a:pt x="1307982" y="29522"/>
                  </a:moveTo>
                  <a:cubicBezTo>
                    <a:pt x="1316176" y="42632"/>
                    <a:pt x="1325042" y="64174"/>
                    <a:pt x="1337479" y="78684"/>
                  </a:cubicBezTo>
                  <a:cubicBezTo>
                    <a:pt x="1345169" y="87656"/>
                    <a:pt x="1358620" y="89992"/>
                    <a:pt x="1366976" y="98348"/>
                  </a:cubicBezTo>
                  <a:cubicBezTo>
                    <a:pt x="1375332" y="106704"/>
                    <a:pt x="1380085" y="118013"/>
                    <a:pt x="1386640" y="127845"/>
                  </a:cubicBezTo>
                  <a:cubicBezTo>
                    <a:pt x="1410358" y="222716"/>
                    <a:pt x="1401005" y="180002"/>
                    <a:pt x="1416137" y="255664"/>
                  </a:cubicBezTo>
                  <a:cubicBezTo>
                    <a:pt x="1419414" y="311380"/>
                    <a:pt x="1420677" y="367252"/>
                    <a:pt x="1425969" y="422813"/>
                  </a:cubicBezTo>
                  <a:cubicBezTo>
                    <a:pt x="1427250" y="436265"/>
                    <a:pt x="1435052" y="448650"/>
                    <a:pt x="1435802" y="462142"/>
                  </a:cubicBezTo>
                  <a:cubicBezTo>
                    <a:pt x="1456311" y="831303"/>
                    <a:pt x="1418865" y="669695"/>
                    <a:pt x="1455466" y="816103"/>
                  </a:cubicBezTo>
                  <a:cubicBezTo>
                    <a:pt x="1462021" y="989806"/>
                    <a:pt x="1466152" y="1163618"/>
                    <a:pt x="1475131" y="1337213"/>
                  </a:cubicBezTo>
                  <a:cubicBezTo>
                    <a:pt x="1475994" y="1353902"/>
                    <a:pt x="1484963" y="1369662"/>
                    <a:pt x="1484963" y="1386374"/>
                  </a:cubicBezTo>
                  <a:cubicBezTo>
                    <a:pt x="1484963" y="1481475"/>
                    <a:pt x="1480716" y="1576572"/>
                    <a:pt x="1475131" y="1671509"/>
                  </a:cubicBezTo>
                  <a:cubicBezTo>
                    <a:pt x="1473949" y="1691603"/>
                    <a:pt x="1446789" y="1794325"/>
                    <a:pt x="1445634" y="1799329"/>
                  </a:cubicBezTo>
                  <a:cubicBezTo>
                    <a:pt x="1441876" y="1815613"/>
                    <a:pt x="1445072" y="1834585"/>
                    <a:pt x="1435802" y="1848490"/>
                  </a:cubicBezTo>
                  <a:cubicBezTo>
                    <a:pt x="1430053" y="1857113"/>
                    <a:pt x="1416137" y="1855045"/>
                    <a:pt x="1406305" y="1858322"/>
                  </a:cubicBezTo>
                  <a:cubicBezTo>
                    <a:pt x="1396473" y="1871432"/>
                    <a:pt x="1389397" y="1887160"/>
                    <a:pt x="1376808" y="1897651"/>
                  </a:cubicBezTo>
                  <a:cubicBezTo>
                    <a:pt x="1368846" y="1904286"/>
                    <a:pt x="1356934" y="1903635"/>
                    <a:pt x="1347311" y="1907484"/>
                  </a:cubicBezTo>
                  <a:cubicBezTo>
                    <a:pt x="1324136" y="1916754"/>
                    <a:pt x="1301781" y="1928020"/>
                    <a:pt x="1278485" y="1936980"/>
                  </a:cubicBezTo>
                  <a:cubicBezTo>
                    <a:pt x="1200133" y="1967115"/>
                    <a:pt x="1242643" y="1948399"/>
                    <a:pt x="1170331" y="1966477"/>
                  </a:cubicBezTo>
                  <a:cubicBezTo>
                    <a:pt x="1160276" y="1968991"/>
                    <a:pt x="1150799" y="1973462"/>
                    <a:pt x="1140834" y="1976309"/>
                  </a:cubicBezTo>
                  <a:cubicBezTo>
                    <a:pt x="1127841" y="1980021"/>
                    <a:pt x="1114615" y="1982864"/>
                    <a:pt x="1101505" y="1986142"/>
                  </a:cubicBezTo>
                  <a:cubicBezTo>
                    <a:pt x="1091673" y="1992697"/>
                    <a:pt x="1079390" y="1996579"/>
                    <a:pt x="1072008" y="2005806"/>
                  </a:cubicBezTo>
                  <a:cubicBezTo>
                    <a:pt x="1065534" y="2013899"/>
                    <a:pt x="1069505" y="2027974"/>
                    <a:pt x="1062176" y="2035303"/>
                  </a:cubicBezTo>
                  <a:cubicBezTo>
                    <a:pt x="1051812" y="2045667"/>
                    <a:pt x="1035957" y="2048412"/>
                    <a:pt x="1022847" y="2054967"/>
                  </a:cubicBezTo>
                  <a:cubicBezTo>
                    <a:pt x="1016292" y="2064799"/>
                    <a:pt x="1008467" y="2073895"/>
                    <a:pt x="1003182" y="2084464"/>
                  </a:cubicBezTo>
                  <a:cubicBezTo>
                    <a:pt x="998547" y="2093734"/>
                    <a:pt x="1000679" y="2106632"/>
                    <a:pt x="993350" y="2113961"/>
                  </a:cubicBezTo>
                  <a:cubicBezTo>
                    <a:pt x="986021" y="2121290"/>
                    <a:pt x="974160" y="2122708"/>
                    <a:pt x="963853" y="2123793"/>
                  </a:cubicBezTo>
                  <a:cubicBezTo>
                    <a:pt x="911601" y="2129293"/>
                    <a:pt x="858976" y="2130348"/>
                    <a:pt x="806537" y="2133626"/>
                  </a:cubicBezTo>
                  <a:cubicBezTo>
                    <a:pt x="796705" y="2140181"/>
                    <a:pt x="787609" y="2148005"/>
                    <a:pt x="777040" y="2153290"/>
                  </a:cubicBezTo>
                  <a:cubicBezTo>
                    <a:pt x="767770" y="2157925"/>
                    <a:pt x="757598" y="2160608"/>
                    <a:pt x="747543" y="2163122"/>
                  </a:cubicBezTo>
                  <a:cubicBezTo>
                    <a:pt x="702492" y="2174385"/>
                    <a:pt x="667498" y="2176815"/>
                    <a:pt x="619724" y="2182787"/>
                  </a:cubicBezTo>
                  <a:cubicBezTo>
                    <a:pt x="606614" y="2195897"/>
                    <a:pt x="595029" y="2210734"/>
                    <a:pt x="580395" y="2222116"/>
                  </a:cubicBezTo>
                  <a:cubicBezTo>
                    <a:pt x="565310" y="2233849"/>
                    <a:pt x="547440" y="2241485"/>
                    <a:pt x="531234" y="2251613"/>
                  </a:cubicBezTo>
                  <a:cubicBezTo>
                    <a:pt x="502712" y="2269439"/>
                    <a:pt x="495970" y="2278356"/>
                    <a:pt x="462408" y="2290942"/>
                  </a:cubicBezTo>
                  <a:cubicBezTo>
                    <a:pt x="449755" y="2295687"/>
                    <a:pt x="436189" y="2297497"/>
                    <a:pt x="423079" y="2300774"/>
                  </a:cubicBezTo>
                  <a:cubicBezTo>
                    <a:pt x="403414" y="2290942"/>
                    <a:pt x="369244" y="2292649"/>
                    <a:pt x="364085" y="2271277"/>
                  </a:cubicBezTo>
                  <a:cubicBezTo>
                    <a:pt x="344076" y="2188382"/>
                    <a:pt x="359925" y="2100725"/>
                    <a:pt x="354253" y="2015638"/>
                  </a:cubicBezTo>
                  <a:cubicBezTo>
                    <a:pt x="353354" y="2002155"/>
                    <a:pt x="351125" y="1988042"/>
                    <a:pt x="344421" y="1976309"/>
                  </a:cubicBezTo>
                  <a:cubicBezTo>
                    <a:pt x="337522" y="1964236"/>
                    <a:pt x="324756" y="1956645"/>
                    <a:pt x="314924" y="1946813"/>
                  </a:cubicBezTo>
                  <a:cubicBezTo>
                    <a:pt x="308369" y="1933703"/>
                    <a:pt x="303779" y="1919411"/>
                    <a:pt x="295260" y="1907484"/>
                  </a:cubicBezTo>
                  <a:cubicBezTo>
                    <a:pt x="259019" y="1856746"/>
                    <a:pt x="272106" y="1900507"/>
                    <a:pt x="246098" y="1848490"/>
                  </a:cubicBezTo>
                  <a:cubicBezTo>
                    <a:pt x="201173" y="1758639"/>
                    <a:pt x="252642" y="1841257"/>
                    <a:pt x="206769" y="1740335"/>
                  </a:cubicBezTo>
                  <a:cubicBezTo>
                    <a:pt x="192180" y="1708239"/>
                    <a:pt x="168727" y="1679779"/>
                    <a:pt x="147776" y="1651845"/>
                  </a:cubicBezTo>
                  <a:cubicBezTo>
                    <a:pt x="142411" y="1630386"/>
                    <a:pt x="122063" y="1554295"/>
                    <a:pt x="118279" y="1524026"/>
                  </a:cubicBezTo>
                  <a:cubicBezTo>
                    <a:pt x="110757" y="1463850"/>
                    <a:pt x="117077" y="1390591"/>
                    <a:pt x="78950" y="1337213"/>
                  </a:cubicBezTo>
                  <a:cubicBezTo>
                    <a:pt x="70868" y="1325898"/>
                    <a:pt x="59285" y="1317548"/>
                    <a:pt x="49453" y="1307716"/>
                  </a:cubicBezTo>
                  <a:cubicBezTo>
                    <a:pt x="25154" y="1234817"/>
                    <a:pt x="39059" y="1267262"/>
                    <a:pt x="10124" y="1209393"/>
                  </a:cubicBezTo>
                  <a:cubicBezTo>
                    <a:pt x="6847" y="1179896"/>
                    <a:pt x="-1682" y="1150515"/>
                    <a:pt x="292" y="1120903"/>
                  </a:cubicBezTo>
                  <a:cubicBezTo>
                    <a:pt x="1671" y="1100221"/>
                    <a:pt x="10686" y="1080449"/>
                    <a:pt x="19956" y="1061909"/>
                  </a:cubicBezTo>
                  <a:cubicBezTo>
                    <a:pt x="30525" y="1040770"/>
                    <a:pt x="46175" y="1022580"/>
                    <a:pt x="59285" y="1002916"/>
                  </a:cubicBezTo>
                  <a:cubicBezTo>
                    <a:pt x="65840" y="993084"/>
                    <a:pt x="68817" y="979499"/>
                    <a:pt x="78950" y="973419"/>
                  </a:cubicBezTo>
                  <a:cubicBezTo>
                    <a:pt x="140679" y="936381"/>
                    <a:pt x="111018" y="952468"/>
                    <a:pt x="167440" y="924258"/>
                  </a:cubicBezTo>
                  <a:cubicBezTo>
                    <a:pt x="173995" y="911148"/>
                    <a:pt x="178311" y="896655"/>
                    <a:pt x="187105" y="884929"/>
                  </a:cubicBezTo>
                  <a:cubicBezTo>
                    <a:pt x="199272" y="868707"/>
                    <a:pt x="245852" y="826058"/>
                    <a:pt x="265763" y="816103"/>
                  </a:cubicBezTo>
                  <a:cubicBezTo>
                    <a:pt x="287415" y="805277"/>
                    <a:pt x="376374" y="797360"/>
                    <a:pt x="383750" y="796438"/>
                  </a:cubicBezTo>
                  <a:cubicBezTo>
                    <a:pt x="547992" y="741692"/>
                    <a:pt x="344647" y="814212"/>
                    <a:pt x="491905" y="747277"/>
                  </a:cubicBezTo>
                  <a:cubicBezTo>
                    <a:pt x="510775" y="738700"/>
                    <a:pt x="531234" y="734168"/>
                    <a:pt x="550898" y="727613"/>
                  </a:cubicBezTo>
                  <a:lnTo>
                    <a:pt x="580395" y="717780"/>
                  </a:lnTo>
                  <a:cubicBezTo>
                    <a:pt x="590227" y="704670"/>
                    <a:pt x="598304" y="690038"/>
                    <a:pt x="609892" y="678451"/>
                  </a:cubicBezTo>
                  <a:cubicBezTo>
                    <a:pt x="618248" y="670095"/>
                    <a:pt x="632007" y="668014"/>
                    <a:pt x="639389" y="658787"/>
                  </a:cubicBezTo>
                  <a:cubicBezTo>
                    <a:pt x="645863" y="650694"/>
                    <a:pt x="644586" y="638560"/>
                    <a:pt x="649221" y="629290"/>
                  </a:cubicBezTo>
                  <a:cubicBezTo>
                    <a:pt x="661139" y="605453"/>
                    <a:pt x="673353" y="590855"/>
                    <a:pt x="698382" y="580129"/>
                  </a:cubicBezTo>
                  <a:cubicBezTo>
                    <a:pt x="710803" y="574806"/>
                    <a:pt x="724601" y="573574"/>
                    <a:pt x="737711" y="570297"/>
                  </a:cubicBezTo>
                  <a:cubicBezTo>
                    <a:pt x="750636" y="553064"/>
                    <a:pt x="791474" y="501422"/>
                    <a:pt x="796705" y="481806"/>
                  </a:cubicBezTo>
                  <a:cubicBezTo>
                    <a:pt x="805192" y="449981"/>
                    <a:pt x="779976" y="402962"/>
                    <a:pt x="806537" y="383484"/>
                  </a:cubicBezTo>
                  <a:cubicBezTo>
                    <a:pt x="843632" y="356281"/>
                    <a:pt x="898305" y="376929"/>
                    <a:pt x="944189" y="373651"/>
                  </a:cubicBezTo>
                  <a:cubicBezTo>
                    <a:pt x="954021" y="367096"/>
                    <a:pt x="967822" y="364247"/>
                    <a:pt x="973685" y="353987"/>
                  </a:cubicBezTo>
                  <a:cubicBezTo>
                    <a:pt x="981976" y="339477"/>
                    <a:pt x="978233" y="320680"/>
                    <a:pt x="983518" y="304826"/>
                  </a:cubicBezTo>
                  <a:cubicBezTo>
                    <a:pt x="988153" y="290921"/>
                    <a:pt x="995414" y="277926"/>
                    <a:pt x="1003182" y="265497"/>
                  </a:cubicBezTo>
                  <a:cubicBezTo>
                    <a:pt x="1036113" y="212806"/>
                    <a:pt x="1029791" y="236090"/>
                    <a:pt x="1072008" y="186838"/>
                  </a:cubicBezTo>
                  <a:cubicBezTo>
                    <a:pt x="1079698" y="177866"/>
                    <a:pt x="1082446" y="164724"/>
                    <a:pt x="1091673" y="157342"/>
                  </a:cubicBezTo>
                  <a:cubicBezTo>
                    <a:pt x="1099766" y="150868"/>
                    <a:pt x="1111899" y="152144"/>
                    <a:pt x="1121169" y="147509"/>
                  </a:cubicBezTo>
                  <a:cubicBezTo>
                    <a:pt x="1131738" y="142224"/>
                    <a:pt x="1140834" y="134400"/>
                    <a:pt x="1150666" y="127845"/>
                  </a:cubicBezTo>
                  <a:cubicBezTo>
                    <a:pt x="1160498" y="114735"/>
                    <a:pt x="1172033" y="102744"/>
                    <a:pt x="1180163" y="88516"/>
                  </a:cubicBezTo>
                  <a:cubicBezTo>
                    <a:pt x="1193200" y="65701"/>
                    <a:pt x="1184852" y="47242"/>
                    <a:pt x="1209660" y="29522"/>
                  </a:cubicBezTo>
                  <a:cubicBezTo>
                    <a:pt x="1214519" y="26051"/>
                    <a:pt x="1273744" y="3669"/>
                    <a:pt x="1288318" y="26"/>
                  </a:cubicBezTo>
                  <a:cubicBezTo>
                    <a:pt x="1291497" y="-769"/>
                    <a:pt x="1299788" y="16412"/>
                    <a:pt x="1307982" y="29522"/>
                  </a:cubicBez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C6D3404-1719-4030-AD73-367A6CF64531}"/>
                </a:ext>
              </a:extLst>
            </p:cNvPr>
            <p:cNvSpPr/>
            <p:nvPr/>
          </p:nvSpPr>
          <p:spPr>
            <a:xfrm>
              <a:off x="8978252" y="3863936"/>
              <a:ext cx="185439" cy="356562"/>
            </a:xfrm>
            <a:custGeom>
              <a:avLst/>
              <a:gdLst>
                <a:gd name="connsiteX0" fmla="*/ 393290 w 867748"/>
                <a:gd name="connsiteY0" fmla="*/ 338 h 1475176"/>
                <a:gd name="connsiteX1" fmla="*/ 599768 w 867748"/>
                <a:gd name="connsiteY1" fmla="*/ 29834 h 1475176"/>
                <a:gd name="connsiteX2" fmla="*/ 629265 w 867748"/>
                <a:gd name="connsiteY2" fmla="*/ 39667 h 1475176"/>
                <a:gd name="connsiteX3" fmla="*/ 619432 w 867748"/>
                <a:gd name="connsiteY3" fmla="*/ 177318 h 1475176"/>
                <a:gd name="connsiteX4" fmla="*/ 589936 w 867748"/>
                <a:gd name="connsiteY4" fmla="*/ 206815 h 1475176"/>
                <a:gd name="connsiteX5" fmla="*/ 570271 w 867748"/>
                <a:gd name="connsiteY5" fmla="*/ 236312 h 1475176"/>
                <a:gd name="connsiteX6" fmla="*/ 589936 w 867748"/>
                <a:gd name="connsiteY6" fmla="*/ 314970 h 1475176"/>
                <a:gd name="connsiteX7" fmla="*/ 629265 w 867748"/>
                <a:gd name="connsiteY7" fmla="*/ 334634 h 1475176"/>
                <a:gd name="connsiteX8" fmla="*/ 698090 w 867748"/>
                <a:gd name="connsiteY8" fmla="*/ 364131 h 1475176"/>
                <a:gd name="connsiteX9" fmla="*/ 747252 w 867748"/>
                <a:gd name="connsiteY9" fmla="*/ 413292 h 1475176"/>
                <a:gd name="connsiteX10" fmla="*/ 776749 w 867748"/>
                <a:gd name="connsiteY10" fmla="*/ 442789 h 1475176"/>
                <a:gd name="connsiteX11" fmla="*/ 806245 w 867748"/>
                <a:gd name="connsiteY11" fmla="*/ 462454 h 1475176"/>
                <a:gd name="connsiteX12" fmla="*/ 845574 w 867748"/>
                <a:gd name="connsiteY12" fmla="*/ 491950 h 1475176"/>
                <a:gd name="connsiteX13" fmla="*/ 865239 w 867748"/>
                <a:gd name="connsiteY13" fmla="*/ 531280 h 1475176"/>
                <a:gd name="connsiteX14" fmla="*/ 855407 w 867748"/>
                <a:gd name="connsiteY14" fmla="*/ 1435847 h 1475176"/>
                <a:gd name="connsiteX15" fmla="*/ 816078 w 867748"/>
                <a:gd name="connsiteY15" fmla="*/ 1455512 h 1475176"/>
                <a:gd name="connsiteX16" fmla="*/ 747252 w 867748"/>
                <a:gd name="connsiteY16" fmla="*/ 1465344 h 1475176"/>
                <a:gd name="connsiteX17" fmla="*/ 589936 w 867748"/>
                <a:gd name="connsiteY17" fmla="*/ 1475176 h 1475176"/>
                <a:gd name="connsiteX18" fmla="*/ 206478 w 867748"/>
                <a:gd name="connsiteY18" fmla="*/ 1465344 h 1475176"/>
                <a:gd name="connsiteX19" fmla="*/ 176981 w 867748"/>
                <a:gd name="connsiteY19" fmla="*/ 1455512 h 1475176"/>
                <a:gd name="connsiteX20" fmla="*/ 78658 w 867748"/>
                <a:gd name="connsiteY20" fmla="*/ 1416183 h 1475176"/>
                <a:gd name="connsiteX21" fmla="*/ 58994 w 867748"/>
                <a:gd name="connsiteY21" fmla="*/ 1386686 h 1475176"/>
                <a:gd name="connsiteX22" fmla="*/ 29497 w 867748"/>
                <a:gd name="connsiteY22" fmla="*/ 1288363 h 1475176"/>
                <a:gd name="connsiteX23" fmla="*/ 19665 w 867748"/>
                <a:gd name="connsiteY23" fmla="*/ 1160544 h 1475176"/>
                <a:gd name="connsiteX24" fmla="*/ 9832 w 867748"/>
                <a:gd name="connsiteY24" fmla="*/ 1111383 h 1475176"/>
                <a:gd name="connsiteX25" fmla="*/ 0 w 867748"/>
                <a:gd name="connsiteY25" fmla="*/ 708260 h 1475176"/>
                <a:gd name="connsiteX26" fmla="*/ 9832 w 867748"/>
                <a:gd name="connsiteY26" fmla="*/ 383796 h 1475176"/>
                <a:gd name="connsiteX27" fmla="*/ 39329 w 867748"/>
                <a:gd name="connsiteY27" fmla="*/ 324802 h 1475176"/>
                <a:gd name="connsiteX28" fmla="*/ 68826 w 867748"/>
                <a:gd name="connsiteY28" fmla="*/ 314970 h 1475176"/>
                <a:gd name="connsiteX29" fmla="*/ 108155 w 867748"/>
                <a:gd name="connsiteY29" fmla="*/ 295305 h 1475176"/>
                <a:gd name="connsiteX30" fmla="*/ 127819 w 867748"/>
                <a:gd name="connsiteY30" fmla="*/ 196983 h 1475176"/>
                <a:gd name="connsiteX31" fmla="*/ 147484 w 867748"/>
                <a:gd name="connsiteY31" fmla="*/ 118325 h 1475176"/>
                <a:gd name="connsiteX32" fmla="*/ 196645 w 867748"/>
                <a:gd name="connsiteY32" fmla="*/ 108492 h 1475176"/>
                <a:gd name="connsiteX33" fmla="*/ 216310 w 867748"/>
                <a:gd name="connsiteY33" fmla="*/ 69163 h 1475176"/>
                <a:gd name="connsiteX34" fmla="*/ 275303 w 867748"/>
                <a:gd name="connsiteY34" fmla="*/ 49499 h 1475176"/>
                <a:gd name="connsiteX35" fmla="*/ 393290 w 867748"/>
                <a:gd name="connsiteY35" fmla="*/ 338 h 147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67748" h="1475176">
                  <a:moveTo>
                    <a:pt x="393290" y="338"/>
                  </a:moveTo>
                  <a:cubicBezTo>
                    <a:pt x="447368" y="-2940"/>
                    <a:pt x="531189" y="18404"/>
                    <a:pt x="599768" y="29834"/>
                  </a:cubicBezTo>
                  <a:cubicBezTo>
                    <a:pt x="609991" y="31538"/>
                    <a:pt x="627895" y="29394"/>
                    <a:pt x="629265" y="39667"/>
                  </a:cubicBezTo>
                  <a:cubicBezTo>
                    <a:pt x="635344" y="85264"/>
                    <a:pt x="629968" y="132540"/>
                    <a:pt x="619432" y="177318"/>
                  </a:cubicBezTo>
                  <a:cubicBezTo>
                    <a:pt x="616247" y="190853"/>
                    <a:pt x="598838" y="196133"/>
                    <a:pt x="589936" y="206815"/>
                  </a:cubicBezTo>
                  <a:cubicBezTo>
                    <a:pt x="582371" y="215893"/>
                    <a:pt x="576826" y="226480"/>
                    <a:pt x="570271" y="236312"/>
                  </a:cubicBezTo>
                  <a:cubicBezTo>
                    <a:pt x="576826" y="262531"/>
                    <a:pt x="576031" y="291795"/>
                    <a:pt x="589936" y="314970"/>
                  </a:cubicBezTo>
                  <a:cubicBezTo>
                    <a:pt x="597477" y="327538"/>
                    <a:pt x="615793" y="328860"/>
                    <a:pt x="629265" y="334634"/>
                  </a:cubicBezTo>
                  <a:cubicBezTo>
                    <a:pt x="730535" y="378036"/>
                    <a:pt x="567651" y="298913"/>
                    <a:pt x="698090" y="364131"/>
                  </a:cubicBezTo>
                  <a:cubicBezTo>
                    <a:pt x="734143" y="418210"/>
                    <a:pt x="698089" y="372324"/>
                    <a:pt x="747252" y="413292"/>
                  </a:cubicBezTo>
                  <a:cubicBezTo>
                    <a:pt x="757934" y="422194"/>
                    <a:pt x="766067" y="433887"/>
                    <a:pt x="776749" y="442789"/>
                  </a:cubicBezTo>
                  <a:cubicBezTo>
                    <a:pt x="785827" y="450354"/>
                    <a:pt x="796629" y="455586"/>
                    <a:pt x="806245" y="462454"/>
                  </a:cubicBezTo>
                  <a:cubicBezTo>
                    <a:pt x="819580" y="471979"/>
                    <a:pt x="832464" y="482118"/>
                    <a:pt x="845574" y="491950"/>
                  </a:cubicBezTo>
                  <a:cubicBezTo>
                    <a:pt x="852129" y="505060"/>
                    <a:pt x="865086" y="516623"/>
                    <a:pt x="865239" y="531280"/>
                  </a:cubicBezTo>
                  <a:cubicBezTo>
                    <a:pt x="868380" y="832804"/>
                    <a:pt x="871424" y="1134733"/>
                    <a:pt x="855407" y="1435847"/>
                  </a:cubicBezTo>
                  <a:cubicBezTo>
                    <a:pt x="854628" y="1450483"/>
                    <a:pt x="830219" y="1451655"/>
                    <a:pt x="816078" y="1455512"/>
                  </a:cubicBezTo>
                  <a:cubicBezTo>
                    <a:pt x="793720" y="1461610"/>
                    <a:pt x="770340" y="1463336"/>
                    <a:pt x="747252" y="1465344"/>
                  </a:cubicBezTo>
                  <a:cubicBezTo>
                    <a:pt x="694909" y="1469895"/>
                    <a:pt x="642375" y="1471899"/>
                    <a:pt x="589936" y="1475176"/>
                  </a:cubicBezTo>
                  <a:cubicBezTo>
                    <a:pt x="462117" y="1471899"/>
                    <a:pt x="334195" y="1471426"/>
                    <a:pt x="206478" y="1465344"/>
                  </a:cubicBezTo>
                  <a:cubicBezTo>
                    <a:pt x="196126" y="1464851"/>
                    <a:pt x="186654" y="1459232"/>
                    <a:pt x="176981" y="1455512"/>
                  </a:cubicBezTo>
                  <a:cubicBezTo>
                    <a:pt x="144035" y="1442841"/>
                    <a:pt x="78658" y="1416183"/>
                    <a:pt x="78658" y="1416183"/>
                  </a:cubicBezTo>
                  <a:cubicBezTo>
                    <a:pt x="72103" y="1406351"/>
                    <a:pt x="63793" y="1397484"/>
                    <a:pt x="58994" y="1386686"/>
                  </a:cubicBezTo>
                  <a:cubicBezTo>
                    <a:pt x="45314" y="1355905"/>
                    <a:pt x="37669" y="1321052"/>
                    <a:pt x="29497" y="1288363"/>
                  </a:cubicBezTo>
                  <a:cubicBezTo>
                    <a:pt x="26220" y="1245757"/>
                    <a:pt x="24384" y="1203015"/>
                    <a:pt x="19665" y="1160544"/>
                  </a:cubicBezTo>
                  <a:cubicBezTo>
                    <a:pt x="17819" y="1143935"/>
                    <a:pt x="10558" y="1128079"/>
                    <a:pt x="9832" y="1111383"/>
                  </a:cubicBezTo>
                  <a:cubicBezTo>
                    <a:pt x="3993" y="977096"/>
                    <a:pt x="3277" y="842634"/>
                    <a:pt x="0" y="708260"/>
                  </a:cubicBezTo>
                  <a:cubicBezTo>
                    <a:pt x="3277" y="600105"/>
                    <a:pt x="3830" y="491834"/>
                    <a:pt x="9832" y="383796"/>
                  </a:cubicBezTo>
                  <a:cubicBezTo>
                    <a:pt x="10660" y="368885"/>
                    <a:pt x="28444" y="333510"/>
                    <a:pt x="39329" y="324802"/>
                  </a:cubicBezTo>
                  <a:cubicBezTo>
                    <a:pt x="47422" y="318328"/>
                    <a:pt x="59300" y="319053"/>
                    <a:pt x="68826" y="314970"/>
                  </a:cubicBezTo>
                  <a:cubicBezTo>
                    <a:pt x="82298" y="309196"/>
                    <a:pt x="95045" y="301860"/>
                    <a:pt x="108155" y="295305"/>
                  </a:cubicBezTo>
                  <a:cubicBezTo>
                    <a:pt x="130369" y="228664"/>
                    <a:pt x="105222" y="309966"/>
                    <a:pt x="127819" y="196983"/>
                  </a:cubicBezTo>
                  <a:cubicBezTo>
                    <a:pt x="133119" y="170482"/>
                    <a:pt x="130892" y="139658"/>
                    <a:pt x="147484" y="118325"/>
                  </a:cubicBezTo>
                  <a:cubicBezTo>
                    <a:pt x="157744" y="105134"/>
                    <a:pt x="180258" y="111770"/>
                    <a:pt x="196645" y="108492"/>
                  </a:cubicBezTo>
                  <a:cubicBezTo>
                    <a:pt x="203200" y="95382"/>
                    <a:pt x="204584" y="77957"/>
                    <a:pt x="216310" y="69163"/>
                  </a:cubicBezTo>
                  <a:cubicBezTo>
                    <a:pt x="232892" y="56726"/>
                    <a:pt x="275303" y="49499"/>
                    <a:pt x="275303" y="49499"/>
                  </a:cubicBezTo>
                  <a:cubicBezTo>
                    <a:pt x="321162" y="18926"/>
                    <a:pt x="339212" y="3616"/>
                    <a:pt x="393290" y="338"/>
                  </a:cubicBezTo>
                  <a:close/>
                </a:path>
              </a:pathLst>
            </a:custGeom>
            <a:solidFill>
              <a:srgbClr val="8DD848"/>
            </a:solidFill>
            <a:ln>
              <a:solidFill>
                <a:srgbClr val="8DD8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AFFA625-9D52-4C93-AFCA-86CED97850DA}"/>
              </a:ext>
            </a:extLst>
          </p:cNvPr>
          <p:cNvGrpSpPr/>
          <p:nvPr/>
        </p:nvGrpSpPr>
        <p:grpSpPr>
          <a:xfrm>
            <a:off x="10283148" y="3761615"/>
            <a:ext cx="1117172" cy="1044555"/>
            <a:chOff x="10283148" y="3761615"/>
            <a:chExt cx="1117172" cy="1044555"/>
          </a:xfrm>
        </p:grpSpPr>
        <p:pic>
          <p:nvPicPr>
            <p:cNvPr id="41" name="Picture 40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057B3F27-9BC6-49BC-B105-E289D3FD8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83148" y="3761615"/>
              <a:ext cx="1117172" cy="1044555"/>
            </a:xfrm>
            <a:prstGeom prst="rect">
              <a:avLst/>
            </a:prstGeom>
          </p:spPr>
        </p:pic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8BE889E-E1C5-4812-8D20-66DEBB47C265}"/>
                </a:ext>
              </a:extLst>
            </p:cNvPr>
            <p:cNvSpPr/>
            <p:nvPr/>
          </p:nvSpPr>
          <p:spPr>
            <a:xfrm>
              <a:off x="10338378" y="3924788"/>
              <a:ext cx="340311" cy="596518"/>
            </a:xfrm>
            <a:custGeom>
              <a:avLst/>
              <a:gdLst>
                <a:gd name="connsiteX0" fmla="*/ 1307982 w 1484963"/>
                <a:gd name="connsiteY0" fmla="*/ 29522 h 2300774"/>
                <a:gd name="connsiteX1" fmla="*/ 1337479 w 1484963"/>
                <a:gd name="connsiteY1" fmla="*/ 78684 h 2300774"/>
                <a:gd name="connsiteX2" fmla="*/ 1366976 w 1484963"/>
                <a:gd name="connsiteY2" fmla="*/ 98348 h 2300774"/>
                <a:gd name="connsiteX3" fmla="*/ 1386640 w 1484963"/>
                <a:gd name="connsiteY3" fmla="*/ 127845 h 2300774"/>
                <a:gd name="connsiteX4" fmla="*/ 1416137 w 1484963"/>
                <a:gd name="connsiteY4" fmla="*/ 255664 h 2300774"/>
                <a:gd name="connsiteX5" fmla="*/ 1425969 w 1484963"/>
                <a:gd name="connsiteY5" fmla="*/ 422813 h 2300774"/>
                <a:gd name="connsiteX6" fmla="*/ 1435802 w 1484963"/>
                <a:gd name="connsiteY6" fmla="*/ 462142 h 2300774"/>
                <a:gd name="connsiteX7" fmla="*/ 1455466 w 1484963"/>
                <a:gd name="connsiteY7" fmla="*/ 816103 h 2300774"/>
                <a:gd name="connsiteX8" fmla="*/ 1475131 w 1484963"/>
                <a:gd name="connsiteY8" fmla="*/ 1337213 h 2300774"/>
                <a:gd name="connsiteX9" fmla="*/ 1484963 w 1484963"/>
                <a:gd name="connsiteY9" fmla="*/ 1386374 h 2300774"/>
                <a:gd name="connsiteX10" fmla="*/ 1475131 w 1484963"/>
                <a:gd name="connsiteY10" fmla="*/ 1671509 h 2300774"/>
                <a:gd name="connsiteX11" fmla="*/ 1445634 w 1484963"/>
                <a:gd name="connsiteY11" fmla="*/ 1799329 h 2300774"/>
                <a:gd name="connsiteX12" fmla="*/ 1435802 w 1484963"/>
                <a:gd name="connsiteY12" fmla="*/ 1848490 h 2300774"/>
                <a:gd name="connsiteX13" fmla="*/ 1406305 w 1484963"/>
                <a:gd name="connsiteY13" fmla="*/ 1858322 h 2300774"/>
                <a:gd name="connsiteX14" fmla="*/ 1376808 w 1484963"/>
                <a:gd name="connsiteY14" fmla="*/ 1897651 h 2300774"/>
                <a:gd name="connsiteX15" fmla="*/ 1347311 w 1484963"/>
                <a:gd name="connsiteY15" fmla="*/ 1907484 h 2300774"/>
                <a:gd name="connsiteX16" fmla="*/ 1278485 w 1484963"/>
                <a:gd name="connsiteY16" fmla="*/ 1936980 h 2300774"/>
                <a:gd name="connsiteX17" fmla="*/ 1170331 w 1484963"/>
                <a:gd name="connsiteY17" fmla="*/ 1966477 h 2300774"/>
                <a:gd name="connsiteX18" fmla="*/ 1140834 w 1484963"/>
                <a:gd name="connsiteY18" fmla="*/ 1976309 h 2300774"/>
                <a:gd name="connsiteX19" fmla="*/ 1101505 w 1484963"/>
                <a:gd name="connsiteY19" fmla="*/ 1986142 h 2300774"/>
                <a:gd name="connsiteX20" fmla="*/ 1072008 w 1484963"/>
                <a:gd name="connsiteY20" fmla="*/ 2005806 h 2300774"/>
                <a:gd name="connsiteX21" fmla="*/ 1062176 w 1484963"/>
                <a:gd name="connsiteY21" fmla="*/ 2035303 h 2300774"/>
                <a:gd name="connsiteX22" fmla="*/ 1022847 w 1484963"/>
                <a:gd name="connsiteY22" fmla="*/ 2054967 h 2300774"/>
                <a:gd name="connsiteX23" fmla="*/ 1003182 w 1484963"/>
                <a:gd name="connsiteY23" fmla="*/ 2084464 h 2300774"/>
                <a:gd name="connsiteX24" fmla="*/ 993350 w 1484963"/>
                <a:gd name="connsiteY24" fmla="*/ 2113961 h 2300774"/>
                <a:gd name="connsiteX25" fmla="*/ 963853 w 1484963"/>
                <a:gd name="connsiteY25" fmla="*/ 2123793 h 2300774"/>
                <a:gd name="connsiteX26" fmla="*/ 806537 w 1484963"/>
                <a:gd name="connsiteY26" fmla="*/ 2133626 h 2300774"/>
                <a:gd name="connsiteX27" fmla="*/ 777040 w 1484963"/>
                <a:gd name="connsiteY27" fmla="*/ 2153290 h 2300774"/>
                <a:gd name="connsiteX28" fmla="*/ 747543 w 1484963"/>
                <a:gd name="connsiteY28" fmla="*/ 2163122 h 2300774"/>
                <a:gd name="connsiteX29" fmla="*/ 619724 w 1484963"/>
                <a:gd name="connsiteY29" fmla="*/ 2182787 h 2300774"/>
                <a:gd name="connsiteX30" fmla="*/ 580395 w 1484963"/>
                <a:gd name="connsiteY30" fmla="*/ 2222116 h 2300774"/>
                <a:gd name="connsiteX31" fmla="*/ 531234 w 1484963"/>
                <a:gd name="connsiteY31" fmla="*/ 2251613 h 2300774"/>
                <a:gd name="connsiteX32" fmla="*/ 462408 w 1484963"/>
                <a:gd name="connsiteY32" fmla="*/ 2290942 h 2300774"/>
                <a:gd name="connsiteX33" fmla="*/ 423079 w 1484963"/>
                <a:gd name="connsiteY33" fmla="*/ 2300774 h 2300774"/>
                <a:gd name="connsiteX34" fmla="*/ 364085 w 1484963"/>
                <a:gd name="connsiteY34" fmla="*/ 2271277 h 2300774"/>
                <a:gd name="connsiteX35" fmla="*/ 354253 w 1484963"/>
                <a:gd name="connsiteY35" fmla="*/ 2015638 h 2300774"/>
                <a:gd name="connsiteX36" fmla="*/ 344421 w 1484963"/>
                <a:gd name="connsiteY36" fmla="*/ 1976309 h 2300774"/>
                <a:gd name="connsiteX37" fmla="*/ 314924 w 1484963"/>
                <a:gd name="connsiteY37" fmla="*/ 1946813 h 2300774"/>
                <a:gd name="connsiteX38" fmla="*/ 295260 w 1484963"/>
                <a:gd name="connsiteY38" fmla="*/ 1907484 h 2300774"/>
                <a:gd name="connsiteX39" fmla="*/ 246098 w 1484963"/>
                <a:gd name="connsiteY39" fmla="*/ 1848490 h 2300774"/>
                <a:gd name="connsiteX40" fmla="*/ 206769 w 1484963"/>
                <a:gd name="connsiteY40" fmla="*/ 1740335 h 2300774"/>
                <a:gd name="connsiteX41" fmla="*/ 147776 w 1484963"/>
                <a:gd name="connsiteY41" fmla="*/ 1651845 h 2300774"/>
                <a:gd name="connsiteX42" fmla="*/ 118279 w 1484963"/>
                <a:gd name="connsiteY42" fmla="*/ 1524026 h 2300774"/>
                <a:gd name="connsiteX43" fmla="*/ 78950 w 1484963"/>
                <a:gd name="connsiteY43" fmla="*/ 1337213 h 2300774"/>
                <a:gd name="connsiteX44" fmla="*/ 49453 w 1484963"/>
                <a:gd name="connsiteY44" fmla="*/ 1307716 h 2300774"/>
                <a:gd name="connsiteX45" fmla="*/ 10124 w 1484963"/>
                <a:gd name="connsiteY45" fmla="*/ 1209393 h 2300774"/>
                <a:gd name="connsiteX46" fmla="*/ 292 w 1484963"/>
                <a:gd name="connsiteY46" fmla="*/ 1120903 h 2300774"/>
                <a:gd name="connsiteX47" fmla="*/ 19956 w 1484963"/>
                <a:gd name="connsiteY47" fmla="*/ 1061909 h 2300774"/>
                <a:gd name="connsiteX48" fmla="*/ 59285 w 1484963"/>
                <a:gd name="connsiteY48" fmla="*/ 1002916 h 2300774"/>
                <a:gd name="connsiteX49" fmla="*/ 78950 w 1484963"/>
                <a:gd name="connsiteY49" fmla="*/ 973419 h 2300774"/>
                <a:gd name="connsiteX50" fmla="*/ 167440 w 1484963"/>
                <a:gd name="connsiteY50" fmla="*/ 924258 h 2300774"/>
                <a:gd name="connsiteX51" fmla="*/ 187105 w 1484963"/>
                <a:gd name="connsiteY51" fmla="*/ 884929 h 2300774"/>
                <a:gd name="connsiteX52" fmla="*/ 265763 w 1484963"/>
                <a:gd name="connsiteY52" fmla="*/ 816103 h 2300774"/>
                <a:gd name="connsiteX53" fmla="*/ 383750 w 1484963"/>
                <a:gd name="connsiteY53" fmla="*/ 796438 h 2300774"/>
                <a:gd name="connsiteX54" fmla="*/ 491905 w 1484963"/>
                <a:gd name="connsiteY54" fmla="*/ 747277 h 2300774"/>
                <a:gd name="connsiteX55" fmla="*/ 550898 w 1484963"/>
                <a:gd name="connsiteY55" fmla="*/ 727613 h 2300774"/>
                <a:gd name="connsiteX56" fmla="*/ 580395 w 1484963"/>
                <a:gd name="connsiteY56" fmla="*/ 717780 h 2300774"/>
                <a:gd name="connsiteX57" fmla="*/ 609892 w 1484963"/>
                <a:gd name="connsiteY57" fmla="*/ 678451 h 2300774"/>
                <a:gd name="connsiteX58" fmla="*/ 639389 w 1484963"/>
                <a:gd name="connsiteY58" fmla="*/ 658787 h 2300774"/>
                <a:gd name="connsiteX59" fmla="*/ 649221 w 1484963"/>
                <a:gd name="connsiteY59" fmla="*/ 629290 h 2300774"/>
                <a:gd name="connsiteX60" fmla="*/ 698382 w 1484963"/>
                <a:gd name="connsiteY60" fmla="*/ 580129 h 2300774"/>
                <a:gd name="connsiteX61" fmla="*/ 737711 w 1484963"/>
                <a:gd name="connsiteY61" fmla="*/ 570297 h 2300774"/>
                <a:gd name="connsiteX62" fmla="*/ 796705 w 1484963"/>
                <a:gd name="connsiteY62" fmla="*/ 481806 h 2300774"/>
                <a:gd name="connsiteX63" fmla="*/ 806537 w 1484963"/>
                <a:gd name="connsiteY63" fmla="*/ 383484 h 2300774"/>
                <a:gd name="connsiteX64" fmla="*/ 944189 w 1484963"/>
                <a:gd name="connsiteY64" fmla="*/ 373651 h 2300774"/>
                <a:gd name="connsiteX65" fmla="*/ 973685 w 1484963"/>
                <a:gd name="connsiteY65" fmla="*/ 353987 h 2300774"/>
                <a:gd name="connsiteX66" fmla="*/ 983518 w 1484963"/>
                <a:gd name="connsiteY66" fmla="*/ 304826 h 2300774"/>
                <a:gd name="connsiteX67" fmla="*/ 1003182 w 1484963"/>
                <a:gd name="connsiteY67" fmla="*/ 265497 h 2300774"/>
                <a:gd name="connsiteX68" fmla="*/ 1072008 w 1484963"/>
                <a:gd name="connsiteY68" fmla="*/ 186838 h 2300774"/>
                <a:gd name="connsiteX69" fmla="*/ 1091673 w 1484963"/>
                <a:gd name="connsiteY69" fmla="*/ 157342 h 2300774"/>
                <a:gd name="connsiteX70" fmla="*/ 1121169 w 1484963"/>
                <a:gd name="connsiteY70" fmla="*/ 147509 h 2300774"/>
                <a:gd name="connsiteX71" fmla="*/ 1150666 w 1484963"/>
                <a:gd name="connsiteY71" fmla="*/ 127845 h 2300774"/>
                <a:gd name="connsiteX72" fmla="*/ 1180163 w 1484963"/>
                <a:gd name="connsiteY72" fmla="*/ 88516 h 2300774"/>
                <a:gd name="connsiteX73" fmla="*/ 1209660 w 1484963"/>
                <a:gd name="connsiteY73" fmla="*/ 29522 h 2300774"/>
                <a:gd name="connsiteX74" fmla="*/ 1288318 w 1484963"/>
                <a:gd name="connsiteY74" fmla="*/ 26 h 2300774"/>
                <a:gd name="connsiteX75" fmla="*/ 1307982 w 1484963"/>
                <a:gd name="connsiteY75" fmla="*/ 29522 h 2300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484963" h="2300774">
                  <a:moveTo>
                    <a:pt x="1307982" y="29522"/>
                  </a:moveTo>
                  <a:cubicBezTo>
                    <a:pt x="1316176" y="42632"/>
                    <a:pt x="1325042" y="64174"/>
                    <a:pt x="1337479" y="78684"/>
                  </a:cubicBezTo>
                  <a:cubicBezTo>
                    <a:pt x="1345169" y="87656"/>
                    <a:pt x="1358620" y="89992"/>
                    <a:pt x="1366976" y="98348"/>
                  </a:cubicBezTo>
                  <a:cubicBezTo>
                    <a:pt x="1375332" y="106704"/>
                    <a:pt x="1380085" y="118013"/>
                    <a:pt x="1386640" y="127845"/>
                  </a:cubicBezTo>
                  <a:cubicBezTo>
                    <a:pt x="1410358" y="222716"/>
                    <a:pt x="1401005" y="180002"/>
                    <a:pt x="1416137" y="255664"/>
                  </a:cubicBezTo>
                  <a:cubicBezTo>
                    <a:pt x="1419414" y="311380"/>
                    <a:pt x="1420677" y="367252"/>
                    <a:pt x="1425969" y="422813"/>
                  </a:cubicBezTo>
                  <a:cubicBezTo>
                    <a:pt x="1427250" y="436265"/>
                    <a:pt x="1435052" y="448650"/>
                    <a:pt x="1435802" y="462142"/>
                  </a:cubicBezTo>
                  <a:cubicBezTo>
                    <a:pt x="1456311" y="831303"/>
                    <a:pt x="1418865" y="669695"/>
                    <a:pt x="1455466" y="816103"/>
                  </a:cubicBezTo>
                  <a:cubicBezTo>
                    <a:pt x="1462021" y="989806"/>
                    <a:pt x="1466152" y="1163618"/>
                    <a:pt x="1475131" y="1337213"/>
                  </a:cubicBezTo>
                  <a:cubicBezTo>
                    <a:pt x="1475994" y="1353902"/>
                    <a:pt x="1484963" y="1369662"/>
                    <a:pt x="1484963" y="1386374"/>
                  </a:cubicBezTo>
                  <a:cubicBezTo>
                    <a:pt x="1484963" y="1481475"/>
                    <a:pt x="1480716" y="1576572"/>
                    <a:pt x="1475131" y="1671509"/>
                  </a:cubicBezTo>
                  <a:cubicBezTo>
                    <a:pt x="1473949" y="1691603"/>
                    <a:pt x="1446789" y="1794325"/>
                    <a:pt x="1445634" y="1799329"/>
                  </a:cubicBezTo>
                  <a:cubicBezTo>
                    <a:pt x="1441876" y="1815613"/>
                    <a:pt x="1445072" y="1834585"/>
                    <a:pt x="1435802" y="1848490"/>
                  </a:cubicBezTo>
                  <a:cubicBezTo>
                    <a:pt x="1430053" y="1857113"/>
                    <a:pt x="1416137" y="1855045"/>
                    <a:pt x="1406305" y="1858322"/>
                  </a:cubicBezTo>
                  <a:cubicBezTo>
                    <a:pt x="1396473" y="1871432"/>
                    <a:pt x="1389397" y="1887160"/>
                    <a:pt x="1376808" y="1897651"/>
                  </a:cubicBezTo>
                  <a:cubicBezTo>
                    <a:pt x="1368846" y="1904286"/>
                    <a:pt x="1356934" y="1903635"/>
                    <a:pt x="1347311" y="1907484"/>
                  </a:cubicBezTo>
                  <a:cubicBezTo>
                    <a:pt x="1324136" y="1916754"/>
                    <a:pt x="1301781" y="1928020"/>
                    <a:pt x="1278485" y="1936980"/>
                  </a:cubicBezTo>
                  <a:cubicBezTo>
                    <a:pt x="1200133" y="1967115"/>
                    <a:pt x="1242643" y="1948399"/>
                    <a:pt x="1170331" y="1966477"/>
                  </a:cubicBezTo>
                  <a:cubicBezTo>
                    <a:pt x="1160276" y="1968991"/>
                    <a:pt x="1150799" y="1973462"/>
                    <a:pt x="1140834" y="1976309"/>
                  </a:cubicBezTo>
                  <a:cubicBezTo>
                    <a:pt x="1127841" y="1980021"/>
                    <a:pt x="1114615" y="1982864"/>
                    <a:pt x="1101505" y="1986142"/>
                  </a:cubicBezTo>
                  <a:cubicBezTo>
                    <a:pt x="1091673" y="1992697"/>
                    <a:pt x="1079390" y="1996579"/>
                    <a:pt x="1072008" y="2005806"/>
                  </a:cubicBezTo>
                  <a:cubicBezTo>
                    <a:pt x="1065534" y="2013899"/>
                    <a:pt x="1069505" y="2027974"/>
                    <a:pt x="1062176" y="2035303"/>
                  </a:cubicBezTo>
                  <a:cubicBezTo>
                    <a:pt x="1051812" y="2045667"/>
                    <a:pt x="1035957" y="2048412"/>
                    <a:pt x="1022847" y="2054967"/>
                  </a:cubicBezTo>
                  <a:cubicBezTo>
                    <a:pt x="1016292" y="2064799"/>
                    <a:pt x="1008467" y="2073895"/>
                    <a:pt x="1003182" y="2084464"/>
                  </a:cubicBezTo>
                  <a:cubicBezTo>
                    <a:pt x="998547" y="2093734"/>
                    <a:pt x="1000679" y="2106632"/>
                    <a:pt x="993350" y="2113961"/>
                  </a:cubicBezTo>
                  <a:cubicBezTo>
                    <a:pt x="986021" y="2121290"/>
                    <a:pt x="974160" y="2122708"/>
                    <a:pt x="963853" y="2123793"/>
                  </a:cubicBezTo>
                  <a:cubicBezTo>
                    <a:pt x="911601" y="2129293"/>
                    <a:pt x="858976" y="2130348"/>
                    <a:pt x="806537" y="2133626"/>
                  </a:cubicBezTo>
                  <a:cubicBezTo>
                    <a:pt x="796705" y="2140181"/>
                    <a:pt x="787609" y="2148005"/>
                    <a:pt x="777040" y="2153290"/>
                  </a:cubicBezTo>
                  <a:cubicBezTo>
                    <a:pt x="767770" y="2157925"/>
                    <a:pt x="757598" y="2160608"/>
                    <a:pt x="747543" y="2163122"/>
                  </a:cubicBezTo>
                  <a:cubicBezTo>
                    <a:pt x="702492" y="2174385"/>
                    <a:pt x="667498" y="2176815"/>
                    <a:pt x="619724" y="2182787"/>
                  </a:cubicBezTo>
                  <a:cubicBezTo>
                    <a:pt x="606614" y="2195897"/>
                    <a:pt x="595029" y="2210734"/>
                    <a:pt x="580395" y="2222116"/>
                  </a:cubicBezTo>
                  <a:cubicBezTo>
                    <a:pt x="565310" y="2233849"/>
                    <a:pt x="547440" y="2241485"/>
                    <a:pt x="531234" y="2251613"/>
                  </a:cubicBezTo>
                  <a:cubicBezTo>
                    <a:pt x="502712" y="2269439"/>
                    <a:pt x="495970" y="2278356"/>
                    <a:pt x="462408" y="2290942"/>
                  </a:cubicBezTo>
                  <a:cubicBezTo>
                    <a:pt x="449755" y="2295687"/>
                    <a:pt x="436189" y="2297497"/>
                    <a:pt x="423079" y="2300774"/>
                  </a:cubicBezTo>
                  <a:cubicBezTo>
                    <a:pt x="403414" y="2290942"/>
                    <a:pt x="369244" y="2292649"/>
                    <a:pt x="364085" y="2271277"/>
                  </a:cubicBezTo>
                  <a:cubicBezTo>
                    <a:pt x="344076" y="2188382"/>
                    <a:pt x="359925" y="2100725"/>
                    <a:pt x="354253" y="2015638"/>
                  </a:cubicBezTo>
                  <a:cubicBezTo>
                    <a:pt x="353354" y="2002155"/>
                    <a:pt x="351125" y="1988042"/>
                    <a:pt x="344421" y="1976309"/>
                  </a:cubicBezTo>
                  <a:cubicBezTo>
                    <a:pt x="337522" y="1964236"/>
                    <a:pt x="324756" y="1956645"/>
                    <a:pt x="314924" y="1946813"/>
                  </a:cubicBezTo>
                  <a:cubicBezTo>
                    <a:pt x="308369" y="1933703"/>
                    <a:pt x="303779" y="1919411"/>
                    <a:pt x="295260" y="1907484"/>
                  </a:cubicBezTo>
                  <a:cubicBezTo>
                    <a:pt x="259019" y="1856746"/>
                    <a:pt x="272106" y="1900507"/>
                    <a:pt x="246098" y="1848490"/>
                  </a:cubicBezTo>
                  <a:cubicBezTo>
                    <a:pt x="201173" y="1758639"/>
                    <a:pt x="252642" y="1841257"/>
                    <a:pt x="206769" y="1740335"/>
                  </a:cubicBezTo>
                  <a:cubicBezTo>
                    <a:pt x="192180" y="1708239"/>
                    <a:pt x="168727" y="1679779"/>
                    <a:pt x="147776" y="1651845"/>
                  </a:cubicBezTo>
                  <a:cubicBezTo>
                    <a:pt x="142411" y="1630386"/>
                    <a:pt x="122063" y="1554295"/>
                    <a:pt x="118279" y="1524026"/>
                  </a:cubicBezTo>
                  <a:cubicBezTo>
                    <a:pt x="110757" y="1463850"/>
                    <a:pt x="117077" y="1390591"/>
                    <a:pt x="78950" y="1337213"/>
                  </a:cubicBezTo>
                  <a:cubicBezTo>
                    <a:pt x="70868" y="1325898"/>
                    <a:pt x="59285" y="1317548"/>
                    <a:pt x="49453" y="1307716"/>
                  </a:cubicBezTo>
                  <a:cubicBezTo>
                    <a:pt x="25154" y="1234817"/>
                    <a:pt x="39059" y="1267262"/>
                    <a:pt x="10124" y="1209393"/>
                  </a:cubicBezTo>
                  <a:cubicBezTo>
                    <a:pt x="6847" y="1179896"/>
                    <a:pt x="-1682" y="1150515"/>
                    <a:pt x="292" y="1120903"/>
                  </a:cubicBezTo>
                  <a:cubicBezTo>
                    <a:pt x="1671" y="1100221"/>
                    <a:pt x="10686" y="1080449"/>
                    <a:pt x="19956" y="1061909"/>
                  </a:cubicBezTo>
                  <a:cubicBezTo>
                    <a:pt x="30525" y="1040770"/>
                    <a:pt x="46175" y="1022580"/>
                    <a:pt x="59285" y="1002916"/>
                  </a:cubicBezTo>
                  <a:cubicBezTo>
                    <a:pt x="65840" y="993084"/>
                    <a:pt x="68817" y="979499"/>
                    <a:pt x="78950" y="973419"/>
                  </a:cubicBezTo>
                  <a:cubicBezTo>
                    <a:pt x="140679" y="936381"/>
                    <a:pt x="111018" y="952468"/>
                    <a:pt x="167440" y="924258"/>
                  </a:cubicBezTo>
                  <a:cubicBezTo>
                    <a:pt x="173995" y="911148"/>
                    <a:pt x="178311" y="896655"/>
                    <a:pt x="187105" y="884929"/>
                  </a:cubicBezTo>
                  <a:cubicBezTo>
                    <a:pt x="199272" y="868707"/>
                    <a:pt x="245852" y="826058"/>
                    <a:pt x="265763" y="816103"/>
                  </a:cubicBezTo>
                  <a:cubicBezTo>
                    <a:pt x="287415" y="805277"/>
                    <a:pt x="376374" y="797360"/>
                    <a:pt x="383750" y="796438"/>
                  </a:cubicBezTo>
                  <a:cubicBezTo>
                    <a:pt x="547992" y="741692"/>
                    <a:pt x="344647" y="814212"/>
                    <a:pt x="491905" y="747277"/>
                  </a:cubicBezTo>
                  <a:cubicBezTo>
                    <a:pt x="510775" y="738700"/>
                    <a:pt x="531234" y="734168"/>
                    <a:pt x="550898" y="727613"/>
                  </a:cubicBezTo>
                  <a:lnTo>
                    <a:pt x="580395" y="717780"/>
                  </a:lnTo>
                  <a:cubicBezTo>
                    <a:pt x="590227" y="704670"/>
                    <a:pt x="598304" y="690038"/>
                    <a:pt x="609892" y="678451"/>
                  </a:cubicBezTo>
                  <a:cubicBezTo>
                    <a:pt x="618248" y="670095"/>
                    <a:pt x="632007" y="668014"/>
                    <a:pt x="639389" y="658787"/>
                  </a:cubicBezTo>
                  <a:cubicBezTo>
                    <a:pt x="645863" y="650694"/>
                    <a:pt x="644586" y="638560"/>
                    <a:pt x="649221" y="629290"/>
                  </a:cubicBezTo>
                  <a:cubicBezTo>
                    <a:pt x="661139" y="605453"/>
                    <a:pt x="673353" y="590855"/>
                    <a:pt x="698382" y="580129"/>
                  </a:cubicBezTo>
                  <a:cubicBezTo>
                    <a:pt x="710803" y="574806"/>
                    <a:pt x="724601" y="573574"/>
                    <a:pt x="737711" y="570297"/>
                  </a:cubicBezTo>
                  <a:cubicBezTo>
                    <a:pt x="750636" y="553064"/>
                    <a:pt x="791474" y="501422"/>
                    <a:pt x="796705" y="481806"/>
                  </a:cubicBezTo>
                  <a:cubicBezTo>
                    <a:pt x="805192" y="449981"/>
                    <a:pt x="779976" y="402962"/>
                    <a:pt x="806537" y="383484"/>
                  </a:cubicBezTo>
                  <a:cubicBezTo>
                    <a:pt x="843632" y="356281"/>
                    <a:pt x="898305" y="376929"/>
                    <a:pt x="944189" y="373651"/>
                  </a:cubicBezTo>
                  <a:cubicBezTo>
                    <a:pt x="954021" y="367096"/>
                    <a:pt x="967822" y="364247"/>
                    <a:pt x="973685" y="353987"/>
                  </a:cubicBezTo>
                  <a:cubicBezTo>
                    <a:pt x="981976" y="339477"/>
                    <a:pt x="978233" y="320680"/>
                    <a:pt x="983518" y="304826"/>
                  </a:cubicBezTo>
                  <a:cubicBezTo>
                    <a:pt x="988153" y="290921"/>
                    <a:pt x="995414" y="277926"/>
                    <a:pt x="1003182" y="265497"/>
                  </a:cubicBezTo>
                  <a:cubicBezTo>
                    <a:pt x="1036113" y="212806"/>
                    <a:pt x="1029791" y="236090"/>
                    <a:pt x="1072008" y="186838"/>
                  </a:cubicBezTo>
                  <a:cubicBezTo>
                    <a:pt x="1079698" y="177866"/>
                    <a:pt x="1082446" y="164724"/>
                    <a:pt x="1091673" y="157342"/>
                  </a:cubicBezTo>
                  <a:cubicBezTo>
                    <a:pt x="1099766" y="150868"/>
                    <a:pt x="1111899" y="152144"/>
                    <a:pt x="1121169" y="147509"/>
                  </a:cubicBezTo>
                  <a:cubicBezTo>
                    <a:pt x="1131738" y="142224"/>
                    <a:pt x="1140834" y="134400"/>
                    <a:pt x="1150666" y="127845"/>
                  </a:cubicBezTo>
                  <a:cubicBezTo>
                    <a:pt x="1160498" y="114735"/>
                    <a:pt x="1172033" y="102744"/>
                    <a:pt x="1180163" y="88516"/>
                  </a:cubicBezTo>
                  <a:cubicBezTo>
                    <a:pt x="1193200" y="65701"/>
                    <a:pt x="1184852" y="47242"/>
                    <a:pt x="1209660" y="29522"/>
                  </a:cubicBezTo>
                  <a:cubicBezTo>
                    <a:pt x="1214519" y="26051"/>
                    <a:pt x="1273744" y="3669"/>
                    <a:pt x="1288318" y="26"/>
                  </a:cubicBezTo>
                  <a:cubicBezTo>
                    <a:pt x="1291497" y="-769"/>
                    <a:pt x="1299788" y="16412"/>
                    <a:pt x="1307982" y="29522"/>
                  </a:cubicBezTo>
                  <a:close/>
                </a:path>
              </a:pathLst>
            </a:custGeom>
            <a:solidFill>
              <a:srgbClr val="FF0000">
                <a:alpha val="40000"/>
              </a:srgbClr>
            </a:solidFill>
            <a:ln>
              <a:solidFill>
                <a:srgbClr val="FF0000">
                  <a:alpha val="4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8F5A044-2CD2-4EF9-B2EA-A11BAFA10906}"/>
                </a:ext>
              </a:extLst>
            </p:cNvPr>
            <p:cNvSpPr/>
            <p:nvPr/>
          </p:nvSpPr>
          <p:spPr>
            <a:xfrm>
              <a:off x="10749014" y="3863936"/>
              <a:ext cx="185439" cy="356562"/>
            </a:xfrm>
            <a:custGeom>
              <a:avLst/>
              <a:gdLst>
                <a:gd name="connsiteX0" fmla="*/ 393290 w 867748"/>
                <a:gd name="connsiteY0" fmla="*/ 338 h 1475176"/>
                <a:gd name="connsiteX1" fmla="*/ 599768 w 867748"/>
                <a:gd name="connsiteY1" fmla="*/ 29834 h 1475176"/>
                <a:gd name="connsiteX2" fmla="*/ 629265 w 867748"/>
                <a:gd name="connsiteY2" fmla="*/ 39667 h 1475176"/>
                <a:gd name="connsiteX3" fmla="*/ 619432 w 867748"/>
                <a:gd name="connsiteY3" fmla="*/ 177318 h 1475176"/>
                <a:gd name="connsiteX4" fmla="*/ 589936 w 867748"/>
                <a:gd name="connsiteY4" fmla="*/ 206815 h 1475176"/>
                <a:gd name="connsiteX5" fmla="*/ 570271 w 867748"/>
                <a:gd name="connsiteY5" fmla="*/ 236312 h 1475176"/>
                <a:gd name="connsiteX6" fmla="*/ 589936 w 867748"/>
                <a:gd name="connsiteY6" fmla="*/ 314970 h 1475176"/>
                <a:gd name="connsiteX7" fmla="*/ 629265 w 867748"/>
                <a:gd name="connsiteY7" fmla="*/ 334634 h 1475176"/>
                <a:gd name="connsiteX8" fmla="*/ 698090 w 867748"/>
                <a:gd name="connsiteY8" fmla="*/ 364131 h 1475176"/>
                <a:gd name="connsiteX9" fmla="*/ 747252 w 867748"/>
                <a:gd name="connsiteY9" fmla="*/ 413292 h 1475176"/>
                <a:gd name="connsiteX10" fmla="*/ 776749 w 867748"/>
                <a:gd name="connsiteY10" fmla="*/ 442789 h 1475176"/>
                <a:gd name="connsiteX11" fmla="*/ 806245 w 867748"/>
                <a:gd name="connsiteY11" fmla="*/ 462454 h 1475176"/>
                <a:gd name="connsiteX12" fmla="*/ 845574 w 867748"/>
                <a:gd name="connsiteY12" fmla="*/ 491950 h 1475176"/>
                <a:gd name="connsiteX13" fmla="*/ 865239 w 867748"/>
                <a:gd name="connsiteY13" fmla="*/ 531280 h 1475176"/>
                <a:gd name="connsiteX14" fmla="*/ 855407 w 867748"/>
                <a:gd name="connsiteY14" fmla="*/ 1435847 h 1475176"/>
                <a:gd name="connsiteX15" fmla="*/ 816078 w 867748"/>
                <a:gd name="connsiteY15" fmla="*/ 1455512 h 1475176"/>
                <a:gd name="connsiteX16" fmla="*/ 747252 w 867748"/>
                <a:gd name="connsiteY16" fmla="*/ 1465344 h 1475176"/>
                <a:gd name="connsiteX17" fmla="*/ 589936 w 867748"/>
                <a:gd name="connsiteY17" fmla="*/ 1475176 h 1475176"/>
                <a:gd name="connsiteX18" fmla="*/ 206478 w 867748"/>
                <a:gd name="connsiteY18" fmla="*/ 1465344 h 1475176"/>
                <a:gd name="connsiteX19" fmla="*/ 176981 w 867748"/>
                <a:gd name="connsiteY19" fmla="*/ 1455512 h 1475176"/>
                <a:gd name="connsiteX20" fmla="*/ 78658 w 867748"/>
                <a:gd name="connsiteY20" fmla="*/ 1416183 h 1475176"/>
                <a:gd name="connsiteX21" fmla="*/ 58994 w 867748"/>
                <a:gd name="connsiteY21" fmla="*/ 1386686 h 1475176"/>
                <a:gd name="connsiteX22" fmla="*/ 29497 w 867748"/>
                <a:gd name="connsiteY22" fmla="*/ 1288363 h 1475176"/>
                <a:gd name="connsiteX23" fmla="*/ 19665 w 867748"/>
                <a:gd name="connsiteY23" fmla="*/ 1160544 h 1475176"/>
                <a:gd name="connsiteX24" fmla="*/ 9832 w 867748"/>
                <a:gd name="connsiteY24" fmla="*/ 1111383 h 1475176"/>
                <a:gd name="connsiteX25" fmla="*/ 0 w 867748"/>
                <a:gd name="connsiteY25" fmla="*/ 708260 h 1475176"/>
                <a:gd name="connsiteX26" fmla="*/ 9832 w 867748"/>
                <a:gd name="connsiteY26" fmla="*/ 383796 h 1475176"/>
                <a:gd name="connsiteX27" fmla="*/ 39329 w 867748"/>
                <a:gd name="connsiteY27" fmla="*/ 324802 h 1475176"/>
                <a:gd name="connsiteX28" fmla="*/ 68826 w 867748"/>
                <a:gd name="connsiteY28" fmla="*/ 314970 h 1475176"/>
                <a:gd name="connsiteX29" fmla="*/ 108155 w 867748"/>
                <a:gd name="connsiteY29" fmla="*/ 295305 h 1475176"/>
                <a:gd name="connsiteX30" fmla="*/ 127819 w 867748"/>
                <a:gd name="connsiteY30" fmla="*/ 196983 h 1475176"/>
                <a:gd name="connsiteX31" fmla="*/ 147484 w 867748"/>
                <a:gd name="connsiteY31" fmla="*/ 118325 h 1475176"/>
                <a:gd name="connsiteX32" fmla="*/ 196645 w 867748"/>
                <a:gd name="connsiteY32" fmla="*/ 108492 h 1475176"/>
                <a:gd name="connsiteX33" fmla="*/ 216310 w 867748"/>
                <a:gd name="connsiteY33" fmla="*/ 69163 h 1475176"/>
                <a:gd name="connsiteX34" fmla="*/ 275303 w 867748"/>
                <a:gd name="connsiteY34" fmla="*/ 49499 h 1475176"/>
                <a:gd name="connsiteX35" fmla="*/ 393290 w 867748"/>
                <a:gd name="connsiteY35" fmla="*/ 338 h 147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67748" h="1475176">
                  <a:moveTo>
                    <a:pt x="393290" y="338"/>
                  </a:moveTo>
                  <a:cubicBezTo>
                    <a:pt x="447368" y="-2940"/>
                    <a:pt x="531189" y="18404"/>
                    <a:pt x="599768" y="29834"/>
                  </a:cubicBezTo>
                  <a:cubicBezTo>
                    <a:pt x="609991" y="31538"/>
                    <a:pt x="627895" y="29394"/>
                    <a:pt x="629265" y="39667"/>
                  </a:cubicBezTo>
                  <a:cubicBezTo>
                    <a:pt x="635344" y="85264"/>
                    <a:pt x="629968" y="132540"/>
                    <a:pt x="619432" y="177318"/>
                  </a:cubicBezTo>
                  <a:cubicBezTo>
                    <a:pt x="616247" y="190853"/>
                    <a:pt x="598838" y="196133"/>
                    <a:pt x="589936" y="206815"/>
                  </a:cubicBezTo>
                  <a:cubicBezTo>
                    <a:pt x="582371" y="215893"/>
                    <a:pt x="576826" y="226480"/>
                    <a:pt x="570271" y="236312"/>
                  </a:cubicBezTo>
                  <a:cubicBezTo>
                    <a:pt x="576826" y="262531"/>
                    <a:pt x="576031" y="291795"/>
                    <a:pt x="589936" y="314970"/>
                  </a:cubicBezTo>
                  <a:cubicBezTo>
                    <a:pt x="597477" y="327538"/>
                    <a:pt x="615793" y="328860"/>
                    <a:pt x="629265" y="334634"/>
                  </a:cubicBezTo>
                  <a:cubicBezTo>
                    <a:pt x="730535" y="378036"/>
                    <a:pt x="567651" y="298913"/>
                    <a:pt x="698090" y="364131"/>
                  </a:cubicBezTo>
                  <a:cubicBezTo>
                    <a:pt x="734143" y="418210"/>
                    <a:pt x="698089" y="372324"/>
                    <a:pt x="747252" y="413292"/>
                  </a:cubicBezTo>
                  <a:cubicBezTo>
                    <a:pt x="757934" y="422194"/>
                    <a:pt x="766067" y="433887"/>
                    <a:pt x="776749" y="442789"/>
                  </a:cubicBezTo>
                  <a:cubicBezTo>
                    <a:pt x="785827" y="450354"/>
                    <a:pt x="796629" y="455586"/>
                    <a:pt x="806245" y="462454"/>
                  </a:cubicBezTo>
                  <a:cubicBezTo>
                    <a:pt x="819580" y="471979"/>
                    <a:pt x="832464" y="482118"/>
                    <a:pt x="845574" y="491950"/>
                  </a:cubicBezTo>
                  <a:cubicBezTo>
                    <a:pt x="852129" y="505060"/>
                    <a:pt x="865086" y="516623"/>
                    <a:pt x="865239" y="531280"/>
                  </a:cubicBezTo>
                  <a:cubicBezTo>
                    <a:pt x="868380" y="832804"/>
                    <a:pt x="871424" y="1134733"/>
                    <a:pt x="855407" y="1435847"/>
                  </a:cubicBezTo>
                  <a:cubicBezTo>
                    <a:pt x="854628" y="1450483"/>
                    <a:pt x="830219" y="1451655"/>
                    <a:pt x="816078" y="1455512"/>
                  </a:cubicBezTo>
                  <a:cubicBezTo>
                    <a:pt x="793720" y="1461610"/>
                    <a:pt x="770340" y="1463336"/>
                    <a:pt x="747252" y="1465344"/>
                  </a:cubicBezTo>
                  <a:cubicBezTo>
                    <a:pt x="694909" y="1469895"/>
                    <a:pt x="642375" y="1471899"/>
                    <a:pt x="589936" y="1475176"/>
                  </a:cubicBezTo>
                  <a:cubicBezTo>
                    <a:pt x="462117" y="1471899"/>
                    <a:pt x="334195" y="1471426"/>
                    <a:pt x="206478" y="1465344"/>
                  </a:cubicBezTo>
                  <a:cubicBezTo>
                    <a:pt x="196126" y="1464851"/>
                    <a:pt x="186654" y="1459232"/>
                    <a:pt x="176981" y="1455512"/>
                  </a:cubicBezTo>
                  <a:cubicBezTo>
                    <a:pt x="144035" y="1442841"/>
                    <a:pt x="78658" y="1416183"/>
                    <a:pt x="78658" y="1416183"/>
                  </a:cubicBezTo>
                  <a:cubicBezTo>
                    <a:pt x="72103" y="1406351"/>
                    <a:pt x="63793" y="1397484"/>
                    <a:pt x="58994" y="1386686"/>
                  </a:cubicBezTo>
                  <a:cubicBezTo>
                    <a:pt x="45314" y="1355905"/>
                    <a:pt x="37669" y="1321052"/>
                    <a:pt x="29497" y="1288363"/>
                  </a:cubicBezTo>
                  <a:cubicBezTo>
                    <a:pt x="26220" y="1245757"/>
                    <a:pt x="24384" y="1203015"/>
                    <a:pt x="19665" y="1160544"/>
                  </a:cubicBezTo>
                  <a:cubicBezTo>
                    <a:pt x="17819" y="1143935"/>
                    <a:pt x="10558" y="1128079"/>
                    <a:pt x="9832" y="1111383"/>
                  </a:cubicBezTo>
                  <a:cubicBezTo>
                    <a:pt x="3993" y="977096"/>
                    <a:pt x="3277" y="842634"/>
                    <a:pt x="0" y="708260"/>
                  </a:cubicBezTo>
                  <a:cubicBezTo>
                    <a:pt x="3277" y="600105"/>
                    <a:pt x="3830" y="491834"/>
                    <a:pt x="9832" y="383796"/>
                  </a:cubicBezTo>
                  <a:cubicBezTo>
                    <a:pt x="10660" y="368885"/>
                    <a:pt x="28444" y="333510"/>
                    <a:pt x="39329" y="324802"/>
                  </a:cubicBezTo>
                  <a:cubicBezTo>
                    <a:pt x="47422" y="318328"/>
                    <a:pt x="59300" y="319053"/>
                    <a:pt x="68826" y="314970"/>
                  </a:cubicBezTo>
                  <a:cubicBezTo>
                    <a:pt x="82298" y="309196"/>
                    <a:pt x="95045" y="301860"/>
                    <a:pt x="108155" y="295305"/>
                  </a:cubicBezTo>
                  <a:cubicBezTo>
                    <a:pt x="130369" y="228664"/>
                    <a:pt x="105222" y="309966"/>
                    <a:pt x="127819" y="196983"/>
                  </a:cubicBezTo>
                  <a:cubicBezTo>
                    <a:pt x="133119" y="170482"/>
                    <a:pt x="130892" y="139658"/>
                    <a:pt x="147484" y="118325"/>
                  </a:cubicBezTo>
                  <a:cubicBezTo>
                    <a:pt x="157744" y="105134"/>
                    <a:pt x="180258" y="111770"/>
                    <a:pt x="196645" y="108492"/>
                  </a:cubicBezTo>
                  <a:cubicBezTo>
                    <a:pt x="203200" y="95382"/>
                    <a:pt x="204584" y="77957"/>
                    <a:pt x="216310" y="69163"/>
                  </a:cubicBezTo>
                  <a:cubicBezTo>
                    <a:pt x="232892" y="56726"/>
                    <a:pt x="275303" y="49499"/>
                    <a:pt x="275303" y="49499"/>
                  </a:cubicBezTo>
                  <a:cubicBezTo>
                    <a:pt x="321162" y="18926"/>
                    <a:pt x="339212" y="3616"/>
                    <a:pt x="393290" y="338"/>
                  </a:cubicBezTo>
                  <a:close/>
                </a:path>
              </a:pathLst>
            </a:custGeom>
            <a:solidFill>
              <a:srgbClr val="4173E3">
                <a:alpha val="36000"/>
              </a:srgbClr>
            </a:solidFill>
            <a:ln>
              <a:solidFill>
                <a:srgbClr val="4173E3">
                  <a:alpha val="3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334DD58-2F56-4595-9335-0EE683E572D2}"/>
              </a:ext>
            </a:extLst>
          </p:cNvPr>
          <p:cNvCxnSpPr>
            <a:cxnSpLocks/>
            <a:endCxn id="37" idx="0"/>
          </p:cNvCxnSpPr>
          <p:nvPr/>
        </p:nvCxnSpPr>
        <p:spPr>
          <a:xfrm flipH="1">
            <a:off x="7419824" y="2929248"/>
            <a:ext cx="271202" cy="8480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C1F8409-9111-45B2-B37A-2E8569784F97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7691026" y="2971392"/>
            <a:ext cx="1379946" cy="80585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C8BBBC9-3C0C-4FE8-A287-54F2CD63CFB2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7696763" y="2947563"/>
            <a:ext cx="3144971" cy="814052"/>
          </a:xfrm>
          <a:prstGeom prst="straightConnector1">
            <a:avLst/>
          </a:prstGeom>
          <a:ln>
            <a:solidFill>
              <a:schemeClr val="bg1">
                <a:alpha val="5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1D3CA77-1C27-4B7B-B919-F48AE95976C5}"/>
              </a:ext>
            </a:extLst>
          </p:cNvPr>
          <p:cNvGrpSpPr/>
          <p:nvPr/>
        </p:nvGrpSpPr>
        <p:grpSpPr>
          <a:xfrm>
            <a:off x="6953958" y="5593986"/>
            <a:ext cx="1117172" cy="1044555"/>
            <a:chOff x="6953958" y="5593986"/>
            <a:chExt cx="1117172" cy="1044555"/>
          </a:xfrm>
        </p:grpSpPr>
        <p:pic>
          <p:nvPicPr>
            <p:cNvPr id="46" name="Picture 45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DB688883-6A71-4606-9DA4-28AB4B52D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3958" y="5593986"/>
              <a:ext cx="1117172" cy="1044555"/>
            </a:xfrm>
            <a:prstGeom prst="rect">
              <a:avLst/>
            </a:prstGeom>
          </p:spPr>
        </p:pic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A87C11D-8D31-4556-BD80-A84E3A5DF6D8}"/>
                </a:ext>
              </a:extLst>
            </p:cNvPr>
            <p:cNvSpPr/>
            <p:nvPr/>
          </p:nvSpPr>
          <p:spPr>
            <a:xfrm>
              <a:off x="7019348" y="5767319"/>
              <a:ext cx="340311" cy="580883"/>
            </a:xfrm>
            <a:custGeom>
              <a:avLst/>
              <a:gdLst>
                <a:gd name="connsiteX0" fmla="*/ 1307982 w 1484963"/>
                <a:gd name="connsiteY0" fmla="*/ 29522 h 2300774"/>
                <a:gd name="connsiteX1" fmla="*/ 1337479 w 1484963"/>
                <a:gd name="connsiteY1" fmla="*/ 78684 h 2300774"/>
                <a:gd name="connsiteX2" fmla="*/ 1366976 w 1484963"/>
                <a:gd name="connsiteY2" fmla="*/ 98348 h 2300774"/>
                <a:gd name="connsiteX3" fmla="*/ 1386640 w 1484963"/>
                <a:gd name="connsiteY3" fmla="*/ 127845 h 2300774"/>
                <a:gd name="connsiteX4" fmla="*/ 1416137 w 1484963"/>
                <a:gd name="connsiteY4" fmla="*/ 255664 h 2300774"/>
                <a:gd name="connsiteX5" fmla="*/ 1425969 w 1484963"/>
                <a:gd name="connsiteY5" fmla="*/ 422813 h 2300774"/>
                <a:gd name="connsiteX6" fmla="*/ 1435802 w 1484963"/>
                <a:gd name="connsiteY6" fmla="*/ 462142 h 2300774"/>
                <a:gd name="connsiteX7" fmla="*/ 1455466 w 1484963"/>
                <a:gd name="connsiteY7" fmla="*/ 816103 h 2300774"/>
                <a:gd name="connsiteX8" fmla="*/ 1475131 w 1484963"/>
                <a:gd name="connsiteY8" fmla="*/ 1337213 h 2300774"/>
                <a:gd name="connsiteX9" fmla="*/ 1484963 w 1484963"/>
                <a:gd name="connsiteY9" fmla="*/ 1386374 h 2300774"/>
                <a:gd name="connsiteX10" fmla="*/ 1475131 w 1484963"/>
                <a:gd name="connsiteY10" fmla="*/ 1671509 h 2300774"/>
                <a:gd name="connsiteX11" fmla="*/ 1445634 w 1484963"/>
                <a:gd name="connsiteY11" fmla="*/ 1799329 h 2300774"/>
                <a:gd name="connsiteX12" fmla="*/ 1435802 w 1484963"/>
                <a:gd name="connsiteY12" fmla="*/ 1848490 h 2300774"/>
                <a:gd name="connsiteX13" fmla="*/ 1406305 w 1484963"/>
                <a:gd name="connsiteY13" fmla="*/ 1858322 h 2300774"/>
                <a:gd name="connsiteX14" fmla="*/ 1376808 w 1484963"/>
                <a:gd name="connsiteY14" fmla="*/ 1897651 h 2300774"/>
                <a:gd name="connsiteX15" fmla="*/ 1347311 w 1484963"/>
                <a:gd name="connsiteY15" fmla="*/ 1907484 h 2300774"/>
                <a:gd name="connsiteX16" fmla="*/ 1278485 w 1484963"/>
                <a:gd name="connsiteY16" fmla="*/ 1936980 h 2300774"/>
                <a:gd name="connsiteX17" fmla="*/ 1170331 w 1484963"/>
                <a:gd name="connsiteY17" fmla="*/ 1966477 h 2300774"/>
                <a:gd name="connsiteX18" fmla="*/ 1140834 w 1484963"/>
                <a:gd name="connsiteY18" fmla="*/ 1976309 h 2300774"/>
                <a:gd name="connsiteX19" fmla="*/ 1101505 w 1484963"/>
                <a:gd name="connsiteY19" fmla="*/ 1986142 h 2300774"/>
                <a:gd name="connsiteX20" fmla="*/ 1072008 w 1484963"/>
                <a:gd name="connsiteY20" fmla="*/ 2005806 h 2300774"/>
                <a:gd name="connsiteX21" fmla="*/ 1062176 w 1484963"/>
                <a:gd name="connsiteY21" fmla="*/ 2035303 h 2300774"/>
                <a:gd name="connsiteX22" fmla="*/ 1022847 w 1484963"/>
                <a:gd name="connsiteY22" fmla="*/ 2054967 h 2300774"/>
                <a:gd name="connsiteX23" fmla="*/ 1003182 w 1484963"/>
                <a:gd name="connsiteY23" fmla="*/ 2084464 h 2300774"/>
                <a:gd name="connsiteX24" fmla="*/ 993350 w 1484963"/>
                <a:gd name="connsiteY24" fmla="*/ 2113961 h 2300774"/>
                <a:gd name="connsiteX25" fmla="*/ 963853 w 1484963"/>
                <a:gd name="connsiteY25" fmla="*/ 2123793 h 2300774"/>
                <a:gd name="connsiteX26" fmla="*/ 806537 w 1484963"/>
                <a:gd name="connsiteY26" fmla="*/ 2133626 h 2300774"/>
                <a:gd name="connsiteX27" fmla="*/ 777040 w 1484963"/>
                <a:gd name="connsiteY27" fmla="*/ 2153290 h 2300774"/>
                <a:gd name="connsiteX28" fmla="*/ 747543 w 1484963"/>
                <a:gd name="connsiteY28" fmla="*/ 2163122 h 2300774"/>
                <a:gd name="connsiteX29" fmla="*/ 619724 w 1484963"/>
                <a:gd name="connsiteY29" fmla="*/ 2182787 h 2300774"/>
                <a:gd name="connsiteX30" fmla="*/ 580395 w 1484963"/>
                <a:gd name="connsiteY30" fmla="*/ 2222116 h 2300774"/>
                <a:gd name="connsiteX31" fmla="*/ 531234 w 1484963"/>
                <a:gd name="connsiteY31" fmla="*/ 2251613 h 2300774"/>
                <a:gd name="connsiteX32" fmla="*/ 462408 w 1484963"/>
                <a:gd name="connsiteY32" fmla="*/ 2290942 h 2300774"/>
                <a:gd name="connsiteX33" fmla="*/ 423079 w 1484963"/>
                <a:gd name="connsiteY33" fmla="*/ 2300774 h 2300774"/>
                <a:gd name="connsiteX34" fmla="*/ 364085 w 1484963"/>
                <a:gd name="connsiteY34" fmla="*/ 2271277 h 2300774"/>
                <a:gd name="connsiteX35" fmla="*/ 354253 w 1484963"/>
                <a:gd name="connsiteY35" fmla="*/ 2015638 h 2300774"/>
                <a:gd name="connsiteX36" fmla="*/ 344421 w 1484963"/>
                <a:gd name="connsiteY36" fmla="*/ 1976309 h 2300774"/>
                <a:gd name="connsiteX37" fmla="*/ 314924 w 1484963"/>
                <a:gd name="connsiteY37" fmla="*/ 1946813 h 2300774"/>
                <a:gd name="connsiteX38" fmla="*/ 295260 w 1484963"/>
                <a:gd name="connsiteY38" fmla="*/ 1907484 h 2300774"/>
                <a:gd name="connsiteX39" fmla="*/ 246098 w 1484963"/>
                <a:gd name="connsiteY39" fmla="*/ 1848490 h 2300774"/>
                <a:gd name="connsiteX40" fmla="*/ 206769 w 1484963"/>
                <a:gd name="connsiteY40" fmla="*/ 1740335 h 2300774"/>
                <a:gd name="connsiteX41" fmla="*/ 147776 w 1484963"/>
                <a:gd name="connsiteY41" fmla="*/ 1651845 h 2300774"/>
                <a:gd name="connsiteX42" fmla="*/ 118279 w 1484963"/>
                <a:gd name="connsiteY42" fmla="*/ 1524026 h 2300774"/>
                <a:gd name="connsiteX43" fmla="*/ 78950 w 1484963"/>
                <a:gd name="connsiteY43" fmla="*/ 1337213 h 2300774"/>
                <a:gd name="connsiteX44" fmla="*/ 49453 w 1484963"/>
                <a:gd name="connsiteY44" fmla="*/ 1307716 h 2300774"/>
                <a:gd name="connsiteX45" fmla="*/ 10124 w 1484963"/>
                <a:gd name="connsiteY45" fmla="*/ 1209393 h 2300774"/>
                <a:gd name="connsiteX46" fmla="*/ 292 w 1484963"/>
                <a:gd name="connsiteY46" fmla="*/ 1120903 h 2300774"/>
                <a:gd name="connsiteX47" fmla="*/ 19956 w 1484963"/>
                <a:gd name="connsiteY47" fmla="*/ 1061909 h 2300774"/>
                <a:gd name="connsiteX48" fmla="*/ 59285 w 1484963"/>
                <a:gd name="connsiteY48" fmla="*/ 1002916 h 2300774"/>
                <a:gd name="connsiteX49" fmla="*/ 78950 w 1484963"/>
                <a:gd name="connsiteY49" fmla="*/ 973419 h 2300774"/>
                <a:gd name="connsiteX50" fmla="*/ 167440 w 1484963"/>
                <a:gd name="connsiteY50" fmla="*/ 924258 h 2300774"/>
                <a:gd name="connsiteX51" fmla="*/ 187105 w 1484963"/>
                <a:gd name="connsiteY51" fmla="*/ 884929 h 2300774"/>
                <a:gd name="connsiteX52" fmla="*/ 265763 w 1484963"/>
                <a:gd name="connsiteY52" fmla="*/ 816103 h 2300774"/>
                <a:gd name="connsiteX53" fmla="*/ 383750 w 1484963"/>
                <a:gd name="connsiteY53" fmla="*/ 796438 h 2300774"/>
                <a:gd name="connsiteX54" fmla="*/ 491905 w 1484963"/>
                <a:gd name="connsiteY54" fmla="*/ 747277 h 2300774"/>
                <a:gd name="connsiteX55" fmla="*/ 550898 w 1484963"/>
                <a:gd name="connsiteY55" fmla="*/ 727613 h 2300774"/>
                <a:gd name="connsiteX56" fmla="*/ 580395 w 1484963"/>
                <a:gd name="connsiteY56" fmla="*/ 717780 h 2300774"/>
                <a:gd name="connsiteX57" fmla="*/ 609892 w 1484963"/>
                <a:gd name="connsiteY57" fmla="*/ 678451 h 2300774"/>
                <a:gd name="connsiteX58" fmla="*/ 639389 w 1484963"/>
                <a:gd name="connsiteY58" fmla="*/ 658787 h 2300774"/>
                <a:gd name="connsiteX59" fmla="*/ 649221 w 1484963"/>
                <a:gd name="connsiteY59" fmla="*/ 629290 h 2300774"/>
                <a:gd name="connsiteX60" fmla="*/ 698382 w 1484963"/>
                <a:gd name="connsiteY60" fmla="*/ 580129 h 2300774"/>
                <a:gd name="connsiteX61" fmla="*/ 737711 w 1484963"/>
                <a:gd name="connsiteY61" fmla="*/ 570297 h 2300774"/>
                <a:gd name="connsiteX62" fmla="*/ 796705 w 1484963"/>
                <a:gd name="connsiteY62" fmla="*/ 481806 h 2300774"/>
                <a:gd name="connsiteX63" fmla="*/ 806537 w 1484963"/>
                <a:gd name="connsiteY63" fmla="*/ 383484 h 2300774"/>
                <a:gd name="connsiteX64" fmla="*/ 944189 w 1484963"/>
                <a:gd name="connsiteY64" fmla="*/ 373651 h 2300774"/>
                <a:gd name="connsiteX65" fmla="*/ 973685 w 1484963"/>
                <a:gd name="connsiteY65" fmla="*/ 353987 h 2300774"/>
                <a:gd name="connsiteX66" fmla="*/ 983518 w 1484963"/>
                <a:gd name="connsiteY66" fmla="*/ 304826 h 2300774"/>
                <a:gd name="connsiteX67" fmla="*/ 1003182 w 1484963"/>
                <a:gd name="connsiteY67" fmla="*/ 265497 h 2300774"/>
                <a:gd name="connsiteX68" fmla="*/ 1072008 w 1484963"/>
                <a:gd name="connsiteY68" fmla="*/ 186838 h 2300774"/>
                <a:gd name="connsiteX69" fmla="*/ 1091673 w 1484963"/>
                <a:gd name="connsiteY69" fmla="*/ 157342 h 2300774"/>
                <a:gd name="connsiteX70" fmla="*/ 1121169 w 1484963"/>
                <a:gd name="connsiteY70" fmla="*/ 147509 h 2300774"/>
                <a:gd name="connsiteX71" fmla="*/ 1150666 w 1484963"/>
                <a:gd name="connsiteY71" fmla="*/ 127845 h 2300774"/>
                <a:gd name="connsiteX72" fmla="*/ 1180163 w 1484963"/>
                <a:gd name="connsiteY72" fmla="*/ 88516 h 2300774"/>
                <a:gd name="connsiteX73" fmla="*/ 1209660 w 1484963"/>
                <a:gd name="connsiteY73" fmla="*/ 29522 h 2300774"/>
                <a:gd name="connsiteX74" fmla="*/ 1288318 w 1484963"/>
                <a:gd name="connsiteY74" fmla="*/ 26 h 2300774"/>
                <a:gd name="connsiteX75" fmla="*/ 1307982 w 1484963"/>
                <a:gd name="connsiteY75" fmla="*/ 29522 h 2300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484963" h="2300774">
                  <a:moveTo>
                    <a:pt x="1307982" y="29522"/>
                  </a:moveTo>
                  <a:cubicBezTo>
                    <a:pt x="1316176" y="42632"/>
                    <a:pt x="1325042" y="64174"/>
                    <a:pt x="1337479" y="78684"/>
                  </a:cubicBezTo>
                  <a:cubicBezTo>
                    <a:pt x="1345169" y="87656"/>
                    <a:pt x="1358620" y="89992"/>
                    <a:pt x="1366976" y="98348"/>
                  </a:cubicBezTo>
                  <a:cubicBezTo>
                    <a:pt x="1375332" y="106704"/>
                    <a:pt x="1380085" y="118013"/>
                    <a:pt x="1386640" y="127845"/>
                  </a:cubicBezTo>
                  <a:cubicBezTo>
                    <a:pt x="1410358" y="222716"/>
                    <a:pt x="1401005" y="180002"/>
                    <a:pt x="1416137" y="255664"/>
                  </a:cubicBezTo>
                  <a:cubicBezTo>
                    <a:pt x="1419414" y="311380"/>
                    <a:pt x="1420677" y="367252"/>
                    <a:pt x="1425969" y="422813"/>
                  </a:cubicBezTo>
                  <a:cubicBezTo>
                    <a:pt x="1427250" y="436265"/>
                    <a:pt x="1435052" y="448650"/>
                    <a:pt x="1435802" y="462142"/>
                  </a:cubicBezTo>
                  <a:cubicBezTo>
                    <a:pt x="1456311" y="831303"/>
                    <a:pt x="1418865" y="669695"/>
                    <a:pt x="1455466" y="816103"/>
                  </a:cubicBezTo>
                  <a:cubicBezTo>
                    <a:pt x="1462021" y="989806"/>
                    <a:pt x="1466152" y="1163618"/>
                    <a:pt x="1475131" y="1337213"/>
                  </a:cubicBezTo>
                  <a:cubicBezTo>
                    <a:pt x="1475994" y="1353902"/>
                    <a:pt x="1484963" y="1369662"/>
                    <a:pt x="1484963" y="1386374"/>
                  </a:cubicBezTo>
                  <a:cubicBezTo>
                    <a:pt x="1484963" y="1481475"/>
                    <a:pt x="1480716" y="1576572"/>
                    <a:pt x="1475131" y="1671509"/>
                  </a:cubicBezTo>
                  <a:cubicBezTo>
                    <a:pt x="1473949" y="1691603"/>
                    <a:pt x="1446789" y="1794325"/>
                    <a:pt x="1445634" y="1799329"/>
                  </a:cubicBezTo>
                  <a:cubicBezTo>
                    <a:pt x="1441876" y="1815613"/>
                    <a:pt x="1445072" y="1834585"/>
                    <a:pt x="1435802" y="1848490"/>
                  </a:cubicBezTo>
                  <a:cubicBezTo>
                    <a:pt x="1430053" y="1857113"/>
                    <a:pt x="1416137" y="1855045"/>
                    <a:pt x="1406305" y="1858322"/>
                  </a:cubicBezTo>
                  <a:cubicBezTo>
                    <a:pt x="1396473" y="1871432"/>
                    <a:pt x="1389397" y="1887160"/>
                    <a:pt x="1376808" y="1897651"/>
                  </a:cubicBezTo>
                  <a:cubicBezTo>
                    <a:pt x="1368846" y="1904286"/>
                    <a:pt x="1356934" y="1903635"/>
                    <a:pt x="1347311" y="1907484"/>
                  </a:cubicBezTo>
                  <a:cubicBezTo>
                    <a:pt x="1324136" y="1916754"/>
                    <a:pt x="1301781" y="1928020"/>
                    <a:pt x="1278485" y="1936980"/>
                  </a:cubicBezTo>
                  <a:cubicBezTo>
                    <a:pt x="1200133" y="1967115"/>
                    <a:pt x="1242643" y="1948399"/>
                    <a:pt x="1170331" y="1966477"/>
                  </a:cubicBezTo>
                  <a:cubicBezTo>
                    <a:pt x="1160276" y="1968991"/>
                    <a:pt x="1150799" y="1973462"/>
                    <a:pt x="1140834" y="1976309"/>
                  </a:cubicBezTo>
                  <a:cubicBezTo>
                    <a:pt x="1127841" y="1980021"/>
                    <a:pt x="1114615" y="1982864"/>
                    <a:pt x="1101505" y="1986142"/>
                  </a:cubicBezTo>
                  <a:cubicBezTo>
                    <a:pt x="1091673" y="1992697"/>
                    <a:pt x="1079390" y="1996579"/>
                    <a:pt x="1072008" y="2005806"/>
                  </a:cubicBezTo>
                  <a:cubicBezTo>
                    <a:pt x="1065534" y="2013899"/>
                    <a:pt x="1069505" y="2027974"/>
                    <a:pt x="1062176" y="2035303"/>
                  </a:cubicBezTo>
                  <a:cubicBezTo>
                    <a:pt x="1051812" y="2045667"/>
                    <a:pt x="1035957" y="2048412"/>
                    <a:pt x="1022847" y="2054967"/>
                  </a:cubicBezTo>
                  <a:cubicBezTo>
                    <a:pt x="1016292" y="2064799"/>
                    <a:pt x="1008467" y="2073895"/>
                    <a:pt x="1003182" y="2084464"/>
                  </a:cubicBezTo>
                  <a:cubicBezTo>
                    <a:pt x="998547" y="2093734"/>
                    <a:pt x="1000679" y="2106632"/>
                    <a:pt x="993350" y="2113961"/>
                  </a:cubicBezTo>
                  <a:cubicBezTo>
                    <a:pt x="986021" y="2121290"/>
                    <a:pt x="974160" y="2122708"/>
                    <a:pt x="963853" y="2123793"/>
                  </a:cubicBezTo>
                  <a:cubicBezTo>
                    <a:pt x="911601" y="2129293"/>
                    <a:pt x="858976" y="2130348"/>
                    <a:pt x="806537" y="2133626"/>
                  </a:cubicBezTo>
                  <a:cubicBezTo>
                    <a:pt x="796705" y="2140181"/>
                    <a:pt x="787609" y="2148005"/>
                    <a:pt x="777040" y="2153290"/>
                  </a:cubicBezTo>
                  <a:cubicBezTo>
                    <a:pt x="767770" y="2157925"/>
                    <a:pt x="757598" y="2160608"/>
                    <a:pt x="747543" y="2163122"/>
                  </a:cubicBezTo>
                  <a:cubicBezTo>
                    <a:pt x="702492" y="2174385"/>
                    <a:pt x="667498" y="2176815"/>
                    <a:pt x="619724" y="2182787"/>
                  </a:cubicBezTo>
                  <a:cubicBezTo>
                    <a:pt x="606614" y="2195897"/>
                    <a:pt x="595029" y="2210734"/>
                    <a:pt x="580395" y="2222116"/>
                  </a:cubicBezTo>
                  <a:cubicBezTo>
                    <a:pt x="565310" y="2233849"/>
                    <a:pt x="547440" y="2241485"/>
                    <a:pt x="531234" y="2251613"/>
                  </a:cubicBezTo>
                  <a:cubicBezTo>
                    <a:pt x="502712" y="2269439"/>
                    <a:pt x="495970" y="2278356"/>
                    <a:pt x="462408" y="2290942"/>
                  </a:cubicBezTo>
                  <a:cubicBezTo>
                    <a:pt x="449755" y="2295687"/>
                    <a:pt x="436189" y="2297497"/>
                    <a:pt x="423079" y="2300774"/>
                  </a:cubicBezTo>
                  <a:cubicBezTo>
                    <a:pt x="403414" y="2290942"/>
                    <a:pt x="369244" y="2292649"/>
                    <a:pt x="364085" y="2271277"/>
                  </a:cubicBezTo>
                  <a:cubicBezTo>
                    <a:pt x="344076" y="2188382"/>
                    <a:pt x="359925" y="2100725"/>
                    <a:pt x="354253" y="2015638"/>
                  </a:cubicBezTo>
                  <a:cubicBezTo>
                    <a:pt x="353354" y="2002155"/>
                    <a:pt x="351125" y="1988042"/>
                    <a:pt x="344421" y="1976309"/>
                  </a:cubicBezTo>
                  <a:cubicBezTo>
                    <a:pt x="337522" y="1964236"/>
                    <a:pt x="324756" y="1956645"/>
                    <a:pt x="314924" y="1946813"/>
                  </a:cubicBezTo>
                  <a:cubicBezTo>
                    <a:pt x="308369" y="1933703"/>
                    <a:pt x="303779" y="1919411"/>
                    <a:pt x="295260" y="1907484"/>
                  </a:cubicBezTo>
                  <a:cubicBezTo>
                    <a:pt x="259019" y="1856746"/>
                    <a:pt x="272106" y="1900507"/>
                    <a:pt x="246098" y="1848490"/>
                  </a:cubicBezTo>
                  <a:cubicBezTo>
                    <a:pt x="201173" y="1758639"/>
                    <a:pt x="252642" y="1841257"/>
                    <a:pt x="206769" y="1740335"/>
                  </a:cubicBezTo>
                  <a:cubicBezTo>
                    <a:pt x="192180" y="1708239"/>
                    <a:pt x="168727" y="1679779"/>
                    <a:pt x="147776" y="1651845"/>
                  </a:cubicBezTo>
                  <a:cubicBezTo>
                    <a:pt x="142411" y="1630386"/>
                    <a:pt x="122063" y="1554295"/>
                    <a:pt x="118279" y="1524026"/>
                  </a:cubicBezTo>
                  <a:cubicBezTo>
                    <a:pt x="110757" y="1463850"/>
                    <a:pt x="117077" y="1390591"/>
                    <a:pt x="78950" y="1337213"/>
                  </a:cubicBezTo>
                  <a:cubicBezTo>
                    <a:pt x="70868" y="1325898"/>
                    <a:pt x="59285" y="1317548"/>
                    <a:pt x="49453" y="1307716"/>
                  </a:cubicBezTo>
                  <a:cubicBezTo>
                    <a:pt x="25154" y="1234817"/>
                    <a:pt x="39059" y="1267262"/>
                    <a:pt x="10124" y="1209393"/>
                  </a:cubicBezTo>
                  <a:cubicBezTo>
                    <a:pt x="6847" y="1179896"/>
                    <a:pt x="-1682" y="1150515"/>
                    <a:pt x="292" y="1120903"/>
                  </a:cubicBezTo>
                  <a:cubicBezTo>
                    <a:pt x="1671" y="1100221"/>
                    <a:pt x="10686" y="1080449"/>
                    <a:pt x="19956" y="1061909"/>
                  </a:cubicBezTo>
                  <a:cubicBezTo>
                    <a:pt x="30525" y="1040770"/>
                    <a:pt x="46175" y="1022580"/>
                    <a:pt x="59285" y="1002916"/>
                  </a:cubicBezTo>
                  <a:cubicBezTo>
                    <a:pt x="65840" y="993084"/>
                    <a:pt x="68817" y="979499"/>
                    <a:pt x="78950" y="973419"/>
                  </a:cubicBezTo>
                  <a:cubicBezTo>
                    <a:pt x="140679" y="936381"/>
                    <a:pt x="111018" y="952468"/>
                    <a:pt x="167440" y="924258"/>
                  </a:cubicBezTo>
                  <a:cubicBezTo>
                    <a:pt x="173995" y="911148"/>
                    <a:pt x="178311" y="896655"/>
                    <a:pt x="187105" y="884929"/>
                  </a:cubicBezTo>
                  <a:cubicBezTo>
                    <a:pt x="199272" y="868707"/>
                    <a:pt x="245852" y="826058"/>
                    <a:pt x="265763" y="816103"/>
                  </a:cubicBezTo>
                  <a:cubicBezTo>
                    <a:pt x="287415" y="805277"/>
                    <a:pt x="376374" y="797360"/>
                    <a:pt x="383750" y="796438"/>
                  </a:cubicBezTo>
                  <a:cubicBezTo>
                    <a:pt x="547992" y="741692"/>
                    <a:pt x="344647" y="814212"/>
                    <a:pt x="491905" y="747277"/>
                  </a:cubicBezTo>
                  <a:cubicBezTo>
                    <a:pt x="510775" y="738700"/>
                    <a:pt x="531234" y="734168"/>
                    <a:pt x="550898" y="727613"/>
                  </a:cubicBezTo>
                  <a:lnTo>
                    <a:pt x="580395" y="717780"/>
                  </a:lnTo>
                  <a:cubicBezTo>
                    <a:pt x="590227" y="704670"/>
                    <a:pt x="598304" y="690038"/>
                    <a:pt x="609892" y="678451"/>
                  </a:cubicBezTo>
                  <a:cubicBezTo>
                    <a:pt x="618248" y="670095"/>
                    <a:pt x="632007" y="668014"/>
                    <a:pt x="639389" y="658787"/>
                  </a:cubicBezTo>
                  <a:cubicBezTo>
                    <a:pt x="645863" y="650694"/>
                    <a:pt x="644586" y="638560"/>
                    <a:pt x="649221" y="629290"/>
                  </a:cubicBezTo>
                  <a:cubicBezTo>
                    <a:pt x="661139" y="605453"/>
                    <a:pt x="673353" y="590855"/>
                    <a:pt x="698382" y="580129"/>
                  </a:cubicBezTo>
                  <a:cubicBezTo>
                    <a:pt x="710803" y="574806"/>
                    <a:pt x="724601" y="573574"/>
                    <a:pt x="737711" y="570297"/>
                  </a:cubicBezTo>
                  <a:cubicBezTo>
                    <a:pt x="750636" y="553064"/>
                    <a:pt x="791474" y="501422"/>
                    <a:pt x="796705" y="481806"/>
                  </a:cubicBezTo>
                  <a:cubicBezTo>
                    <a:pt x="805192" y="449981"/>
                    <a:pt x="779976" y="402962"/>
                    <a:pt x="806537" y="383484"/>
                  </a:cubicBezTo>
                  <a:cubicBezTo>
                    <a:pt x="843632" y="356281"/>
                    <a:pt x="898305" y="376929"/>
                    <a:pt x="944189" y="373651"/>
                  </a:cubicBezTo>
                  <a:cubicBezTo>
                    <a:pt x="954021" y="367096"/>
                    <a:pt x="967822" y="364247"/>
                    <a:pt x="973685" y="353987"/>
                  </a:cubicBezTo>
                  <a:cubicBezTo>
                    <a:pt x="981976" y="339477"/>
                    <a:pt x="978233" y="320680"/>
                    <a:pt x="983518" y="304826"/>
                  </a:cubicBezTo>
                  <a:cubicBezTo>
                    <a:pt x="988153" y="290921"/>
                    <a:pt x="995414" y="277926"/>
                    <a:pt x="1003182" y="265497"/>
                  </a:cubicBezTo>
                  <a:cubicBezTo>
                    <a:pt x="1036113" y="212806"/>
                    <a:pt x="1029791" y="236090"/>
                    <a:pt x="1072008" y="186838"/>
                  </a:cubicBezTo>
                  <a:cubicBezTo>
                    <a:pt x="1079698" y="177866"/>
                    <a:pt x="1082446" y="164724"/>
                    <a:pt x="1091673" y="157342"/>
                  </a:cubicBezTo>
                  <a:cubicBezTo>
                    <a:pt x="1099766" y="150868"/>
                    <a:pt x="1111899" y="152144"/>
                    <a:pt x="1121169" y="147509"/>
                  </a:cubicBezTo>
                  <a:cubicBezTo>
                    <a:pt x="1131738" y="142224"/>
                    <a:pt x="1140834" y="134400"/>
                    <a:pt x="1150666" y="127845"/>
                  </a:cubicBezTo>
                  <a:cubicBezTo>
                    <a:pt x="1160498" y="114735"/>
                    <a:pt x="1172033" y="102744"/>
                    <a:pt x="1180163" y="88516"/>
                  </a:cubicBezTo>
                  <a:cubicBezTo>
                    <a:pt x="1193200" y="65701"/>
                    <a:pt x="1184852" y="47242"/>
                    <a:pt x="1209660" y="29522"/>
                  </a:cubicBezTo>
                  <a:cubicBezTo>
                    <a:pt x="1214519" y="26051"/>
                    <a:pt x="1273744" y="3669"/>
                    <a:pt x="1288318" y="26"/>
                  </a:cubicBezTo>
                  <a:cubicBezTo>
                    <a:pt x="1291497" y="-769"/>
                    <a:pt x="1299788" y="16412"/>
                    <a:pt x="1307982" y="29522"/>
                  </a:cubicBez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FFDCA2D-F118-4420-84F8-7F2A0510B579}"/>
                </a:ext>
              </a:extLst>
            </p:cNvPr>
            <p:cNvSpPr/>
            <p:nvPr/>
          </p:nvSpPr>
          <p:spPr>
            <a:xfrm>
              <a:off x="7414889" y="5680672"/>
              <a:ext cx="185439" cy="356562"/>
            </a:xfrm>
            <a:custGeom>
              <a:avLst/>
              <a:gdLst>
                <a:gd name="connsiteX0" fmla="*/ 393290 w 867748"/>
                <a:gd name="connsiteY0" fmla="*/ 338 h 1475176"/>
                <a:gd name="connsiteX1" fmla="*/ 599768 w 867748"/>
                <a:gd name="connsiteY1" fmla="*/ 29834 h 1475176"/>
                <a:gd name="connsiteX2" fmla="*/ 629265 w 867748"/>
                <a:gd name="connsiteY2" fmla="*/ 39667 h 1475176"/>
                <a:gd name="connsiteX3" fmla="*/ 619432 w 867748"/>
                <a:gd name="connsiteY3" fmla="*/ 177318 h 1475176"/>
                <a:gd name="connsiteX4" fmla="*/ 589936 w 867748"/>
                <a:gd name="connsiteY4" fmla="*/ 206815 h 1475176"/>
                <a:gd name="connsiteX5" fmla="*/ 570271 w 867748"/>
                <a:gd name="connsiteY5" fmla="*/ 236312 h 1475176"/>
                <a:gd name="connsiteX6" fmla="*/ 589936 w 867748"/>
                <a:gd name="connsiteY6" fmla="*/ 314970 h 1475176"/>
                <a:gd name="connsiteX7" fmla="*/ 629265 w 867748"/>
                <a:gd name="connsiteY7" fmla="*/ 334634 h 1475176"/>
                <a:gd name="connsiteX8" fmla="*/ 698090 w 867748"/>
                <a:gd name="connsiteY8" fmla="*/ 364131 h 1475176"/>
                <a:gd name="connsiteX9" fmla="*/ 747252 w 867748"/>
                <a:gd name="connsiteY9" fmla="*/ 413292 h 1475176"/>
                <a:gd name="connsiteX10" fmla="*/ 776749 w 867748"/>
                <a:gd name="connsiteY10" fmla="*/ 442789 h 1475176"/>
                <a:gd name="connsiteX11" fmla="*/ 806245 w 867748"/>
                <a:gd name="connsiteY11" fmla="*/ 462454 h 1475176"/>
                <a:gd name="connsiteX12" fmla="*/ 845574 w 867748"/>
                <a:gd name="connsiteY12" fmla="*/ 491950 h 1475176"/>
                <a:gd name="connsiteX13" fmla="*/ 865239 w 867748"/>
                <a:gd name="connsiteY13" fmla="*/ 531280 h 1475176"/>
                <a:gd name="connsiteX14" fmla="*/ 855407 w 867748"/>
                <a:gd name="connsiteY14" fmla="*/ 1435847 h 1475176"/>
                <a:gd name="connsiteX15" fmla="*/ 816078 w 867748"/>
                <a:gd name="connsiteY15" fmla="*/ 1455512 h 1475176"/>
                <a:gd name="connsiteX16" fmla="*/ 747252 w 867748"/>
                <a:gd name="connsiteY16" fmla="*/ 1465344 h 1475176"/>
                <a:gd name="connsiteX17" fmla="*/ 589936 w 867748"/>
                <a:gd name="connsiteY17" fmla="*/ 1475176 h 1475176"/>
                <a:gd name="connsiteX18" fmla="*/ 206478 w 867748"/>
                <a:gd name="connsiteY18" fmla="*/ 1465344 h 1475176"/>
                <a:gd name="connsiteX19" fmla="*/ 176981 w 867748"/>
                <a:gd name="connsiteY19" fmla="*/ 1455512 h 1475176"/>
                <a:gd name="connsiteX20" fmla="*/ 78658 w 867748"/>
                <a:gd name="connsiteY20" fmla="*/ 1416183 h 1475176"/>
                <a:gd name="connsiteX21" fmla="*/ 58994 w 867748"/>
                <a:gd name="connsiteY21" fmla="*/ 1386686 h 1475176"/>
                <a:gd name="connsiteX22" fmla="*/ 29497 w 867748"/>
                <a:gd name="connsiteY22" fmla="*/ 1288363 h 1475176"/>
                <a:gd name="connsiteX23" fmla="*/ 19665 w 867748"/>
                <a:gd name="connsiteY23" fmla="*/ 1160544 h 1475176"/>
                <a:gd name="connsiteX24" fmla="*/ 9832 w 867748"/>
                <a:gd name="connsiteY24" fmla="*/ 1111383 h 1475176"/>
                <a:gd name="connsiteX25" fmla="*/ 0 w 867748"/>
                <a:gd name="connsiteY25" fmla="*/ 708260 h 1475176"/>
                <a:gd name="connsiteX26" fmla="*/ 9832 w 867748"/>
                <a:gd name="connsiteY26" fmla="*/ 383796 h 1475176"/>
                <a:gd name="connsiteX27" fmla="*/ 39329 w 867748"/>
                <a:gd name="connsiteY27" fmla="*/ 324802 h 1475176"/>
                <a:gd name="connsiteX28" fmla="*/ 68826 w 867748"/>
                <a:gd name="connsiteY28" fmla="*/ 314970 h 1475176"/>
                <a:gd name="connsiteX29" fmla="*/ 108155 w 867748"/>
                <a:gd name="connsiteY29" fmla="*/ 295305 h 1475176"/>
                <a:gd name="connsiteX30" fmla="*/ 127819 w 867748"/>
                <a:gd name="connsiteY30" fmla="*/ 196983 h 1475176"/>
                <a:gd name="connsiteX31" fmla="*/ 147484 w 867748"/>
                <a:gd name="connsiteY31" fmla="*/ 118325 h 1475176"/>
                <a:gd name="connsiteX32" fmla="*/ 196645 w 867748"/>
                <a:gd name="connsiteY32" fmla="*/ 108492 h 1475176"/>
                <a:gd name="connsiteX33" fmla="*/ 216310 w 867748"/>
                <a:gd name="connsiteY33" fmla="*/ 69163 h 1475176"/>
                <a:gd name="connsiteX34" fmla="*/ 275303 w 867748"/>
                <a:gd name="connsiteY34" fmla="*/ 49499 h 1475176"/>
                <a:gd name="connsiteX35" fmla="*/ 393290 w 867748"/>
                <a:gd name="connsiteY35" fmla="*/ 338 h 147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67748" h="1475176">
                  <a:moveTo>
                    <a:pt x="393290" y="338"/>
                  </a:moveTo>
                  <a:cubicBezTo>
                    <a:pt x="447368" y="-2940"/>
                    <a:pt x="531189" y="18404"/>
                    <a:pt x="599768" y="29834"/>
                  </a:cubicBezTo>
                  <a:cubicBezTo>
                    <a:pt x="609991" y="31538"/>
                    <a:pt x="627895" y="29394"/>
                    <a:pt x="629265" y="39667"/>
                  </a:cubicBezTo>
                  <a:cubicBezTo>
                    <a:pt x="635344" y="85264"/>
                    <a:pt x="629968" y="132540"/>
                    <a:pt x="619432" y="177318"/>
                  </a:cubicBezTo>
                  <a:cubicBezTo>
                    <a:pt x="616247" y="190853"/>
                    <a:pt x="598838" y="196133"/>
                    <a:pt x="589936" y="206815"/>
                  </a:cubicBezTo>
                  <a:cubicBezTo>
                    <a:pt x="582371" y="215893"/>
                    <a:pt x="576826" y="226480"/>
                    <a:pt x="570271" y="236312"/>
                  </a:cubicBezTo>
                  <a:cubicBezTo>
                    <a:pt x="576826" y="262531"/>
                    <a:pt x="576031" y="291795"/>
                    <a:pt x="589936" y="314970"/>
                  </a:cubicBezTo>
                  <a:cubicBezTo>
                    <a:pt x="597477" y="327538"/>
                    <a:pt x="615793" y="328860"/>
                    <a:pt x="629265" y="334634"/>
                  </a:cubicBezTo>
                  <a:cubicBezTo>
                    <a:pt x="730535" y="378036"/>
                    <a:pt x="567651" y="298913"/>
                    <a:pt x="698090" y="364131"/>
                  </a:cubicBezTo>
                  <a:cubicBezTo>
                    <a:pt x="734143" y="418210"/>
                    <a:pt x="698089" y="372324"/>
                    <a:pt x="747252" y="413292"/>
                  </a:cubicBezTo>
                  <a:cubicBezTo>
                    <a:pt x="757934" y="422194"/>
                    <a:pt x="766067" y="433887"/>
                    <a:pt x="776749" y="442789"/>
                  </a:cubicBezTo>
                  <a:cubicBezTo>
                    <a:pt x="785827" y="450354"/>
                    <a:pt x="796629" y="455586"/>
                    <a:pt x="806245" y="462454"/>
                  </a:cubicBezTo>
                  <a:cubicBezTo>
                    <a:pt x="819580" y="471979"/>
                    <a:pt x="832464" y="482118"/>
                    <a:pt x="845574" y="491950"/>
                  </a:cubicBezTo>
                  <a:cubicBezTo>
                    <a:pt x="852129" y="505060"/>
                    <a:pt x="865086" y="516623"/>
                    <a:pt x="865239" y="531280"/>
                  </a:cubicBezTo>
                  <a:cubicBezTo>
                    <a:pt x="868380" y="832804"/>
                    <a:pt x="871424" y="1134733"/>
                    <a:pt x="855407" y="1435847"/>
                  </a:cubicBezTo>
                  <a:cubicBezTo>
                    <a:pt x="854628" y="1450483"/>
                    <a:pt x="830219" y="1451655"/>
                    <a:pt x="816078" y="1455512"/>
                  </a:cubicBezTo>
                  <a:cubicBezTo>
                    <a:pt x="793720" y="1461610"/>
                    <a:pt x="770340" y="1463336"/>
                    <a:pt x="747252" y="1465344"/>
                  </a:cubicBezTo>
                  <a:cubicBezTo>
                    <a:pt x="694909" y="1469895"/>
                    <a:pt x="642375" y="1471899"/>
                    <a:pt x="589936" y="1475176"/>
                  </a:cubicBezTo>
                  <a:cubicBezTo>
                    <a:pt x="462117" y="1471899"/>
                    <a:pt x="334195" y="1471426"/>
                    <a:pt x="206478" y="1465344"/>
                  </a:cubicBezTo>
                  <a:cubicBezTo>
                    <a:pt x="196126" y="1464851"/>
                    <a:pt x="186654" y="1459232"/>
                    <a:pt x="176981" y="1455512"/>
                  </a:cubicBezTo>
                  <a:cubicBezTo>
                    <a:pt x="144035" y="1442841"/>
                    <a:pt x="78658" y="1416183"/>
                    <a:pt x="78658" y="1416183"/>
                  </a:cubicBezTo>
                  <a:cubicBezTo>
                    <a:pt x="72103" y="1406351"/>
                    <a:pt x="63793" y="1397484"/>
                    <a:pt x="58994" y="1386686"/>
                  </a:cubicBezTo>
                  <a:cubicBezTo>
                    <a:pt x="45314" y="1355905"/>
                    <a:pt x="37669" y="1321052"/>
                    <a:pt x="29497" y="1288363"/>
                  </a:cubicBezTo>
                  <a:cubicBezTo>
                    <a:pt x="26220" y="1245757"/>
                    <a:pt x="24384" y="1203015"/>
                    <a:pt x="19665" y="1160544"/>
                  </a:cubicBezTo>
                  <a:cubicBezTo>
                    <a:pt x="17819" y="1143935"/>
                    <a:pt x="10558" y="1128079"/>
                    <a:pt x="9832" y="1111383"/>
                  </a:cubicBezTo>
                  <a:cubicBezTo>
                    <a:pt x="3993" y="977096"/>
                    <a:pt x="3277" y="842634"/>
                    <a:pt x="0" y="708260"/>
                  </a:cubicBezTo>
                  <a:cubicBezTo>
                    <a:pt x="3277" y="600105"/>
                    <a:pt x="3830" y="491834"/>
                    <a:pt x="9832" y="383796"/>
                  </a:cubicBezTo>
                  <a:cubicBezTo>
                    <a:pt x="10660" y="368885"/>
                    <a:pt x="28444" y="333510"/>
                    <a:pt x="39329" y="324802"/>
                  </a:cubicBezTo>
                  <a:cubicBezTo>
                    <a:pt x="47422" y="318328"/>
                    <a:pt x="59300" y="319053"/>
                    <a:pt x="68826" y="314970"/>
                  </a:cubicBezTo>
                  <a:cubicBezTo>
                    <a:pt x="82298" y="309196"/>
                    <a:pt x="95045" y="301860"/>
                    <a:pt x="108155" y="295305"/>
                  </a:cubicBezTo>
                  <a:cubicBezTo>
                    <a:pt x="130369" y="228664"/>
                    <a:pt x="105222" y="309966"/>
                    <a:pt x="127819" y="196983"/>
                  </a:cubicBezTo>
                  <a:cubicBezTo>
                    <a:pt x="133119" y="170482"/>
                    <a:pt x="130892" y="139658"/>
                    <a:pt x="147484" y="118325"/>
                  </a:cubicBezTo>
                  <a:cubicBezTo>
                    <a:pt x="157744" y="105134"/>
                    <a:pt x="180258" y="111770"/>
                    <a:pt x="196645" y="108492"/>
                  </a:cubicBezTo>
                  <a:cubicBezTo>
                    <a:pt x="203200" y="95382"/>
                    <a:pt x="204584" y="77957"/>
                    <a:pt x="216310" y="69163"/>
                  </a:cubicBezTo>
                  <a:cubicBezTo>
                    <a:pt x="232892" y="56726"/>
                    <a:pt x="275303" y="49499"/>
                    <a:pt x="275303" y="49499"/>
                  </a:cubicBezTo>
                  <a:cubicBezTo>
                    <a:pt x="321162" y="18926"/>
                    <a:pt x="339212" y="3616"/>
                    <a:pt x="393290" y="338"/>
                  </a:cubicBezTo>
                  <a:close/>
                </a:path>
              </a:pathLst>
            </a:custGeom>
            <a:solidFill>
              <a:srgbClr val="8DD848"/>
            </a:solidFill>
            <a:ln>
              <a:solidFill>
                <a:srgbClr val="8DD8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5A54B9D-5E23-4F0F-8515-00ECCF4AE8D6}"/>
                </a:ext>
              </a:extLst>
            </p:cNvPr>
            <p:cNvSpPr/>
            <p:nvPr/>
          </p:nvSpPr>
          <p:spPr>
            <a:xfrm>
              <a:off x="7408019" y="6037234"/>
              <a:ext cx="283007" cy="300808"/>
            </a:xfrm>
            <a:custGeom>
              <a:avLst/>
              <a:gdLst>
                <a:gd name="connsiteX0" fmla="*/ 657 w 1061311"/>
                <a:gd name="connsiteY0" fmla="*/ 107934 h 982577"/>
                <a:gd name="connsiteX1" fmla="*/ 50352 w 1061311"/>
                <a:gd name="connsiteY1" fmla="*/ 97995 h 982577"/>
                <a:gd name="connsiteX2" fmla="*/ 70231 w 1061311"/>
                <a:gd name="connsiteY2" fmla="*/ 78116 h 982577"/>
                <a:gd name="connsiteX3" fmla="*/ 119926 w 1061311"/>
                <a:gd name="connsiteY3" fmla="*/ 68177 h 982577"/>
                <a:gd name="connsiteX4" fmla="*/ 278952 w 1061311"/>
                <a:gd name="connsiteY4" fmla="*/ 58238 h 982577"/>
                <a:gd name="connsiteX5" fmla="*/ 1014448 w 1061311"/>
                <a:gd name="connsiteY5" fmla="*/ 97995 h 982577"/>
                <a:gd name="connsiteX6" fmla="*/ 1034326 w 1061311"/>
                <a:gd name="connsiteY6" fmla="*/ 127812 h 982577"/>
                <a:gd name="connsiteX7" fmla="*/ 1004509 w 1061311"/>
                <a:gd name="connsiteY7" fmla="*/ 952760 h 982577"/>
                <a:gd name="connsiteX8" fmla="*/ 994570 w 1061311"/>
                <a:gd name="connsiteY8" fmla="*/ 982577 h 982577"/>
                <a:gd name="connsiteX9" fmla="*/ 895179 w 1061311"/>
                <a:gd name="connsiteY9" fmla="*/ 942821 h 982577"/>
                <a:gd name="connsiteX10" fmla="*/ 885239 w 1061311"/>
                <a:gd name="connsiteY10" fmla="*/ 913003 h 982577"/>
                <a:gd name="connsiteX11" fmla="*/ 875300 w 1061311"/>
                <a:gd name="connsiteY11" fmla="*/ 853368 h 982577"/>
                <a:gd name="connsiteX12" fmla="*/ 865361 w 1061311"/>
                <a:gd name="connsiteY12" fmla="*/ 753977 h 982577"/>
                <a:gd name="connsiteX13" fmla="*/ 805726 w 1061311"/>
                <a:gd name="connsiteY13" fmla="*/ 694342 h 982577"/>
                <a:gd name="connsiteX14" fmla="*/ 765970 w 1061311"/>
                <a:gd name="connsiteY14" fmla="*/ 684403 h 982577"/>
                <a:gd name="connsiteX15" fmla="*/ 716274 w 1061311"/>
                <a:gd name="connsiteY15" fmla="*/ 704282 h 982577"/>
                <a:gd name="connsiteX16" fmla="*/ 646700 w 1061311"/>
                <a:gd name="connsiteY16" fmla="*/ 803673 h 982577"/>
                <a:gd name="connsiteX17" fmla="*/ 606944 w 1061311"/>
                <a:gd name="connsiteY17" fmla="*/ 813612 h 982577"/>
                <a:gd name="connsiteX18" fmla="*/ 577126 w 1061311"/>
                <a:gd name="connsiteY18" fmla="*/ 803673 h 982577"/>
                <a:gd name="connsiteX19" fmla="*/ 547309 w 1061311"/>
                <a:gd name="connsiteY19" fmla="*/ 734099 h 982577"/>
                <a:gd name="connsiteX20" fmla="*/ 477735 w 1061311"/>
                <a:gd name="connsiteY20" fmla="*/ 694342 h 982577"/>
                <a:gd name="connsiteX21" fmla="*/ 428039 w 1061311"/>
                <a:gd name="connsiteY21" fmla="*/ 644647 h 982577"/>
                <a:gd name="connsiteX22" fmla="*/ 358465 w 1061311"/>
                <a:gd name="connsiteY22" fmla="*/ 614829 h 982577"/>
                <a:gd name="connsiteX23" fmla="*/ 318709 w 1061311"/>
                <a:gd name="connsiteY23" fmla="*/ 594951 h 982577"/>
                <a:gd name="connsiteX24" fmla="*/ 288892 w 1061311"/>
                <a:gd name="connsiteY24" fmla="*/ 585012 h 982577"/>
                <a:gd name="connsiteX25" fmla="*/ 219318 w 1061311"/>
                <a:gd name="connsiteY25" fmla="*/ 545255 h 982577"/>
                <a:gd name="connsiteX26" fmla="*/ 109987 w 1061311"/>
                <a:gd name="connsiteY26" fmla="*/ 525377 h 982577"/>
                <a:gd name="connsiteX27" fmla="*/ 80170 w 1061311"/>
                <a:gd name="connsiteY27" fmla="*/ 515438 h 982577"/>
                <a:gd name="connsiteX28" fmla="*/ 50352 w 1061311"/>
                <a:gd name="connsiteY28" fmla="*/ 425986 h 982577"/>
                <a:gd name="connsiteX29" fmla="*/ 30474 w 1061311"/>
                <a:gd name="connsiteY29" fmla="*/ 396168 h 982577"/>
                <a:gd name="connsiteX30" fmla="*/ 20535 w 1061311"/>
                <a:gd name="connsiteY30" fmla="*/ 356412 h 982577"/>
                <a:gd name="connsiteX31" fmla="*/ 657 w 1061311"/>
                <a:gd name="connsiteY31" fmla="*/ 107934 h 98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61311" h="982577">
                  <a:moveTo>
                    <a:pt x="657" y="107934"/>
                  </a:moveTo>
                  <a:cubicBezTo>
                    <a:pt x="5627" y="64864"/>
                    <a:pt x="34825" y="104650"/>
                    <a:pt x="50352" y="97995"/>
                  </a:cubicBezTo>
                  <a:cubicBezTo>
                    <a:pt x="58965" y="94304"/>
                    <a:pt x="61618" y="81807"/>
                    <a:pt x="70231" y="78116"/>
                  </a:cubicBezTo>
                  <a:cubicBezTo>
                    <a:pt x="85758" y="71461"/>
                    <a:pt x="103109" y="69779"/>
                    <a:pt x="119926" y="68177"/>
                  </a:cubicBezTo>
                  <a:cubicBezTo>
                    <a:pt x="172799" y="63142"/>
                    <a:pt x="225943" y="61551"/>
                    <a:pt x="278952" y="58238"/>
                  </a:cubicBezTo>
                  <a:cubicBezTo>
                    <a:pt x="445060" y="60578"/>
                    <a:pt x="851366" y="-97707"/>
                    <a:pt x="1014448" y="97995"/>
                  </a:cubicBezTo>
                  <a:cubicBezTo>
                    <a:pt x="1022095" y="107172"/>
                    <a:pt x="1027700" y="117873"/>
                    <a:pt x="1034326" y="127812"/>
                  </a:cubicBezTo>
                  <a:cubicBezTo>
                    <a:pt x="1020446" y="1210483"/>
                    <a:pt x="1120623" y="643118"/>
                    <a:pt x="1004509" y="952760"/>
                  </a:cubicBezTo>
                  <a:cubicBezTo>
                    <a:pt x="1000830" y="962570"/>
                    <a:pt x="997883" y="972638"/>
                    <a:pt x="994570" y="982577"/>
                  </a:cubicBezTo>
                  <a:cubicBezTo>
                    <a:pt x="923891" y="973742"/>
                    <a:pt x="920622" y="993706"/>
                    <a:pt x="895179" y="942821"/>
                  </a:cubicBezTo>
                  <a:cubicBezTo>
                    <a:pt x="890493" y="933450"/>
                    <a:pt x="888552" y="922942"/>
                    <a:pt x="885239" y="913003"/>
                  </a:cubicBezTo>
                  <a:cubicBezTo>
                    <a:pt x="881926" y="893125"/>
                    <a:pt x="877800" y="873365"/>
                    <a:pt x="875300" y="853368"/>
                  </a:cubicBezTo>
                  <a:cubicBezTo>
                    <a:pt x="871170" y="820330"/>
                    <a:pt x="872848" y="786420"/>
                    <a:pt x="865361" y="753977"/>
                  </a:cubicBezTo>
                  <a:cubicBezTo>
                    <a:pt x="860098" y="731168"/>
                    <a:pt x="822029" y="702494"/>
                    <a:pt x="805726" y="694342"/>
                  </a:cubicBezTo>
                  <a:cubicBezTo>
                    <a:pt x="793508" y="688233"/>
                    <a:pt x="779222" y="687716"/>
                    <a:pt x="765970" y="684403"/>
                  </a:cubicBezTo>
                  <a:cubicBezTo>
                    <a:pt x="749405" y="691029"/>
                    <a:pt x="728209" y="691020"/>
                    <a:pt x="716274" y="704282"/>
                  </a:cubicBezTo>
                  <a:cubicBezTo>
                    <a:pt x="659579" y="767278"/>
                    <a:pt x="705849" y="778324"/>
                    <a:pt x="646700" y="803673"/>
                  </a:cubicBezTo>
                  <a:cubicBezTo>
                    <a:pt x="634145" y="809054"/>
                    <a:pt x="620196" y="810299"/>
                    <a:pt x="606944" y="813612"/>
                  </a:cubicBezTo>
                  <a:cubicBezTo>
                    <a:pt x="597005" y="810299"/>
                    <a:pt x="583671" y="811854"/>
                    <a:pt x="577126" y="803673"/>
                  </a:cubicBezTo>
                  <a:cubicBezTo>
                    <a:pt x="485880" y="689616"/>
                    <a:pt x="643330" y="830120"/>
                    <a:pt x="547309" y="734099"/>
                  </a:cubicBezTo>
                  <a:cubicBezTo>
                    <a:pt x="517553" y="704343"/>
                    <a:pt x="512809" y="721622"/>
                    <a:pt x="477735" y="694342"/>
                  </a:cubicBezTo>
                  <a:cubicBezTo>
                    <a:pt x="459243" y="679959"/>
                    <a:pt x="448992" y="655124"/>
                    <a:pt x="428039" y="644647"/>
                  </a:cubicBezTo>
                  <a:cubicBezTo>
                    <a:pt x="296216" y="578732"/>
                    <a:pt x="460815" y="658693"/>
                    <a:pt x="358465" y="614829"/>
                  </a:cubicBezTo>
                  <a:cubicBezTo>
                    <a:pt x="344847" y="608993"/>
                    <a:pt x="332327" y="600787"/>
                    <a:pt x="318709" y="594951"/>
                  </a:cubicBezTo>
                  <a:cubicBezTo>
                    <a:pt x="309079" y="590824"/>
                    <a:pt x="298263" y="589697"/>
                    <a:pt x="288892" y="585012"/>
                  </a:cubicBezTo>
                  <a:cubicBezTo>
                    <a:pt x="245274" y="563204"/>
                    <a:pt x="271584" y="562677"/>
                    <a:pt x="219318" y="545255"/>
                  </a:cubicBezTo>
                  <a:cubicBezTo>
                    <a:pt x="205428" y="540625"/>
                    <a:pt x="119998" y="527046"/>
                    <a:pt x="109987" y="525377"/>
                  </a:cubicBezTo>
                  <a:cubicBezTo>
                    <a:pt x="100048" y="522064"/>
                    <a:pt x="86877" y="523486"/>
                    <a:pt x="80170" y="515438"/>
                  </a:cubicBezTo>
                  <a:cubicBezTo>
                    <a:pt x="56441" y="486963"/>
                    <a:pt x="63684" y="457092"/>
                    <a:pt x="50352" y="425986"/>
                  </a:cubicBezTo>
                  <a:cubicBezTo>
                    <a:pt x="45646" y="415006"/>
                    <a:pt x="37100" y="406107"/>
                    <a:pt x="30474" y="396168"/>
                  </a:cubicBezTo>
                  <a:cubicBezTo>
                    <a:pt x="27161" y="382916"/>
                    <a:pt x="20535" y="370072"/>
                    <a:pt x="20535" y="356412"/>
                  </a:cubicBezTo>
                  <a:cubicBezTo>
                    <a:pt x="20535" y="286759"/>
                    <a:pt x="-4313" y="151004"/>
                    <a:pt x="657" y="107934"/>
                  </a:cubicBez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A07F679-C07D-4968-96CD-C645EB1576A1}"/>
              </a:ext>
            </a:extLst>
          </p:cNvPr>
          <p:cNvGrpSpPr/>
          <p:nvPr/>
        </p:nvGrpSpPr>
        <p:grpSpPr>
          <a:xfrm>
            <a:off x="8605106" y="5593986"/>
            <a:ext cx="1117172" cy="1044555"/>
            <a:chOff x="8605106" y="5593986"/>
            <a:chExt cx="1117172" cy="1044555"/>
          </a:xfrm>
        </p:grpSpPr>
        <p:pic>
          <p:nvPicPr>
            <p:cNvPr id="48" name="Picture 47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897392C3-08BC-47DB-9C22-95D7C4ACB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5106" y="5593986"/>
              <a:ext cx="1117172" cy="1044555"/>
            </a:xfrm>
            <a:prstGeom prst="rect">
              <a:avLst/>
            </a:prstGeom>
          </p:spPr>
        </p:pic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D32284F-5C9C-46CC-B11D-10D0156E2890}"/>
                </a:ext>
              </a:extLst>
            </p:cNvPr>
            <p:cNvSpPr/>
            <p:nvPr/>
          </p:nvSpPr>
          <p:spPr>
            <a:xfrm>
              <a:off x="8670496" y="5767319"/>
              <a:ext cx="340311" cy="580883"/>
            </a:xfrm>
            <a:custGeom>
              <a:avLst/>
              <a:gdLst>
                <a:gd name="connsiteX0" fmla="*/ 1307982 w 1484963"/>
                <a:gd name="connsiteY0" fmla="*/ 29522 h 2300774"/>
                <a:gd name="connsiteX1" fmla="*/ 1337479 w 1484963"/>
                <a:gd name="connsiteY1" fmla="*/ 78684 h 2300774"/>
                <a:gd name="connsiteX2" fmla="*/ 1366976 w 1484963"/>
                <a:gd name="connsiteY2" fmla="*/ 98348 h 2300774"/>
                <a:gd name="connsiteX3" fmla="*/ 1386640 w 1484963"/>
                <a:gd name="connsiteY3" fmla="*/ 127845 h 2300774"/>
                <a:gd name="connsiteX4" fmla="*/ 1416137 w 1484963"/>
                <a:gd name="connsiteY4" fmla="*/ 255664 h 2300774"/>
                <a:gd name="connsiteX5" fmla="*/ 1425969 w 1484963"/>
                <a:gd name="connsiteY5" fmla="*/ 422813 h 2300774"/>
                <a:gd name="connsiteX6" fmla="*/ 1435802 w 1484963"/>
                <a:gd name="connsiteY6" fmla="*/ 462142 h 2300774"/>
                <a:gd name="connsiteX7" fmla="*/ 1455466 w 1484963"/>
                <a:gd name="connsiteY7" fmla="*/ 816103 h 2300774"/>
                <a:gd name="connsiteX8" fmla="*/ 1475131 w 1484963"/>
                <a:gd name="connsiteY8" fmla="*/ 1337213 h 2300774"/>
                <a:gd name="connsiteX9" fmla="*/ 1484963 w 1484963"/>
                <a:gd name="connsiteY9" fmla="*/ 1386374 h 2300774"/>
                <a:gd name="connsiteX10" fmla="*/ 1475131 w 1484963"/>
                <a:gd name="connsiteY10" fmla="*/ 1671509 h 2300774"/>
                <a:gd name="connsiteX11" fmla="*/ 1445634 w 1484963"/>
                <a:gd name="connsiteY11" fmla="*/ 1799329 h 2300774"/>
                <a:gd name="connsiteX12" fmla="*/ 1435802 w 1484963"/>
                <a:gd name="connsiteY12" fmla="*/ 1848490 h 2300774"/>
                <a:gd name="connsiteX13" fmla="*/ 1406305 w 1484963"/>
                <a:gd name="connsiteY13" fmla="*/ 1858322 h 2300774"/>
                <a:gd name="connsiteX14" fmla="*/ 1376808 w 1484963"/>
                <a:gd name="connsiteY14" fmla="*/ 1897651 h 2300774"/>
                <a:gd name="connsiteX15" fmla="*/ 1347311 w 1484963"/>
                <a:gd name="connsiteY15" fmla="*/ 1907484 h 2300774"/>
                <a:gd name="connsiteX16" fmla="*/ 1278485 w 1484963"/>
                <a:gd name="connsiteY16" fmla="*/ 1936980 h 2300774"/>
                <a:gd name="connsiteX17" fmla="*/ 1170331 w 1484963"/>
                <a:gd name="connsiteY17" fmla="*/ 1966477 h 2300774"/>
                <a:gd name="connsiteX18" fmla="*/ 1140834 w 1484963"/>
                <a:gd name="connsiteY18" fmla="*/ 1976309 h 2300774"/>
                <a:gd name="connsiteX19" fmla="*/ 1101505 w 1484963"/>
                <a:gd name="connsiteY19" fmla="*/ 1986142 h 2300774"/>
                <a:gd name="connsiteX20" fmla="*/ 1072008 w 1484963"/>
                <a:gd name="connsiteY20" fmla="*/ 2005806 h 2300774"/>
                <a:gd name="connsiteX21" fmla="*/ 1062176 w 1484963"/>
                <a:gd name="connsiteY21" fmla="*/ 2035303 h 2300774"/>
                <a:gd name="connsiteX22" fmla="*/ 1022847 w 1484963"/>
                <a:gd name="connsiteY22" fmla="*/ 2054967 h 2300774"/>
                <a:gd name="connsiteX23" fmla="*/ 1003182 w 1484963"/>
                <a:gd name="connsiteY23" fmla="*/ 2084464 h 2300774"/>
                <a:gd name="connsiteX24" fmla="*/ 993350 w 1484963"/>
                <a:gd name="connsiteY24" fmla="*/ 2113961 h 2300774"/>
                <a:gd name="connsiteX25" fmla="*/ 963853 w 1484963"/>
                <a:gd name="connsiteY25" fmla="*/ 2123793 h 2300774"/>
                <a:gd name="connsiteX26" fmla="*/ 806537 w 1484963"/>
                <a:gd name="connsiteY26" fmla="*/ 2133626 h 2300774"/>
                <a:gd name="connsiteX27" fmla="*/ 777040 w 1484963"/>
                <a:gd name="connsiteY27" fmla="*/ 2153290 h 2300774"/>
                <a:gd name="connsiteX28" fmla="*/ 747543 w 1484963"/>
                <a:gd name="connsiteY28" fmla="*/ 2163122 h 2300774"/>
                <a:gd name="connsiteX29" fmla="*/ 619724 w 1484963"/>
                <a:gd name="connsiteY29" fmla="*/ 2182787 h 2300774"/>
                <a:gd name="connsiteX30" fmla="*/ 580395 w 1484963"/>
                <a:gd name="connsiteY30" fmla="*/ 2222116 h 2300774"/>
                <a:gd name="connsiteX31" fmla="*/ 531234 w 1484963"/>
                <a:gd name="connsiteY31" fmla="*/ 2251613 h 2300774"/>
                <a:gd name="connsiteX32" fmla="*/ 462408 w 1484963"/>
                <a:gd name="connsiteY32" fmla="*/ 2290942 h 2300774"/>
                <a:gd name="connsiteX33" fmla="*/ 423079 w 1484963"/>
                <a:gd name="connsiteY33" fmla="*/ 2300774 h 2300774"/>
                <a:gd name="connsiteX34" fmla="*/ 364085 w 1484963"/>
                <a:gd name="connsiteY34" fmla="*/ 2271277 h 2300774"/>
                <a:gd name="connsiteX35" fmla="*/ 354253 w 1484963"/>
                <a:gd name="connsiteY35" fmla="*/ 2015638 h 2300774"/>
                <a:gd name="connsiteX36" fmla="*/ 344421 w 1484963"/>
                <a:gd name="connsiteY36" fmla="*/ 1976309 h 2300774"/>
                <a:gd name="connsiteX37" fmla="*/ 314924 w 1484963"/>
                <a:gd name="connsiteY37" fmla="*/ 1946813 h 2300774"/>
                <a:gd name="connsiteX38" fmla="*/ 295260 w 1484963"/>
                <a:gd name="connsiteY38" fmla="*/ 1907484 h 2300774"/>
                <a:gd name="connsiteX39" fmla="*/ 246098 w 1484963"/>
                <a:gd name="connsiteY39" fmla="*/ 1848490 h 2300774"/>
                <a:gd name="connsiteX40" fmla="*/ 206769 w 1484963"/>
                <a:gd name="connsiteY40" fmla="*/ 1740335 h 2300774"/>
                <a:gd name="connsiteX41" fmla="*/ 147776 w 1484963"/>
                <a:gd name="connsiteY41" fmla="*/ 1651845 h 2300774"/>
                <a:gd name="connsiteX42" fmla="*/ 118279 w 1484963"/>
                <a:gd name="connsiteY42" fmla="*/ 1524026 h 2300774"/>
                <a:gd name="connsiteX43" fmla="*/ 78950 w 1484963"/>
                <a:gd name="connsiteY43" fmla="*/ 1337213 h 2300774"/>
                <a:gd name="connsiteX44" fmla="*/ 49453 w 1484963"/>
                <a:gd name="connsiteY44" fmla="*/ 1307716 h 2300774"/>
                <a:gd name="connsiteX45" fmla="*/ 10124 w 1484963"/>
                <a:gd name="connsiteY45" fmla="*/ 1209393 h 2300774"/>
                <a:gd name="connsiteX46" fmla="*/ 292 w 1484963"/>
                <a:gd name="connsiteY46" fmla="*/ 1120903 h 2300774"/>
                <a:gd name="connsiteX47" fmla="*/ 19956 w 1484963"/>
                <a:gd name="connsiteY47" fmla="*/ 1061909 h 2300774"/>
                <a:gd name="connsiteX48" fmla="*/ 59285 w 1484963"/>
                <a:gd name="connsiteY48" fmla="*/ 1002916 h 2300774"/>
                <a:gd name="connsiteX49" fmla="*/ 78950 w 1484963"/>
                <a:gd name="connsiteY49" fmla="*/ 973419 h 2300774"/>
                <a:gd name="connsiteX50" fmla="*/ 167440 w 1484963"/>
                <a:gd name="connsiteY50" fmla="*/ 924258 h 2300774"/>
                <a:gd name="connsiteX51" fmla="*/ 187105 w 1484963"/>
                <a:gd name="connsiteY51" fmla="*/ 884929 h 2300774"/>
                <a:gd name="connsiteX52" fmla="*/ 265763 w 1484963"/>
                <a:gd name="connsiteY52" fmla="*/ 816103 h 2300774"/>
                <a:gd name="connsiteX53" fmla="*/ 383750 w 1484963"/>
                <a:gd name="connsiteY53" fmla="*/ 796438 h 2300774"/>
                <a:gd name="connsiteX54" fmla="*/ 491905 w 1484963"/>
                <a:gd name="connsiteY54" fmla="*/ 747277 h 2300774"/>
                <a:gd name="connsiteX55" fmla="*/ 550898 w 1484963"/>
                <a:gd name="connsiteY55" fmla="*/ 727613 h 2300774"/>
                <a:gd name="connsiteX56" fmla="*/ 580395 w 1484963"/>
                <a:gd name="connsiteY56" fmla="*/ 717780 h 2300774"/>
                <a:gd name="connsiteX57" fmla="*/ 609892 w 1484963"/>
                <a:gd name="connsiteY57" fmla="*/ 678451 h 2300774"/>
                <a:gd name="connsiteX58" fmla="*/ 639389 w 1484963"/>
                <a:gd name="connsiteY58" fmla="*/ 658787 h 2300774"/>
                <a:gd name="connsiteX59" fmla="*/ 649221 w 1484963"/>
                <a:gd name="connsiteY59" fmla="*/ 629290 h 2300774"/>
                <a:gd name="connsiteX60" fmla="*/ 698382 w 1484963"/>
                <a:gd name="connsiteY60" fmla="*/ 580129 h 2300774"/>
                <a:gd name="connsiteX61" fmla="*/ 737711 w 1484963"/>
                <a:gd name="connsiteY61" fmla="*/ 570297 h 2300774"/>
                <a:gd name="connsiteX62" fmla="*/ 796705 w 1484963"/>
                <a:gd name="connsiteY62" fmla="*/ 481806 h 2300774"/>
                <a:gd name="connsiteX63" fmla="*/ 806537 w 1484963"/>
                <a:gd name="connsiteY63" fmla="*/ 383484 h 2300774"/>
                <a:gd name="connsiteX64" fmla="*/ 944189 w 1484963"/>
                <a:gd name="connsiteY64" fmla="*/ 373651 h 2300774"/>
                <a:gd name="connsiteX65" fmla="*/ 973685 w 1484963"/>
                <a:gd name="connsiteY65" fmla="*/ 353987 h 2300774"/>
                <a:gd name="connsiteX66" fmla="*/ 983518 w 1484963"/>
                <a:gd name="connsiteY66" fmla="*/ 304826 h 2300774"/>
                <a:gd name="connsiteX67" fmla="*/ 1003182 w 1484963"/>
                <a:gd name="connsiteY67" fmla="*/ 265497 h 2300774"/>
                <a:gd name="connsiteX68" fmla="*/ 1072008 w 1484963"/>
                <a:gd name="connsiteY68" fmla="*/ 186838 h 2300774"/>
                <a:gd name="connsiteX69" fmla="*/ 1091673 w 1484963"/>
                <a:gd name="connsiteY69" fmla="*/ 157342 h 2300774"/>
                <a:gd name="connsiteX70" fmla="*/ 1121169 w 1484963"/>
                <a:gd name="connsiteY70" fmla="*/ 147509 h 2300774"/>
                <a:gd name="connsiteX71" fmla="*/ 1150666 w 1484963"/>
                <a:gd name="connsiteY71" fmla="*/ 127845 h 2300774"/>
                <a:gd name="connsiteX72" fmla="*/ 1180163 w 1484963"/>
                <a:gd name="connsiteY72" fmla="*/ 88516 h 2300774"/>
                <a:gd name="connsiteX73" fmla="*/ 1209660 w 1484963"/>
                <a:gd name="connsiteY73" fmla="*/ 29522 h 2300774"/>
                <a:gd name="connsiteX74" fmla="*/ 1288318 w 1484963"/>
                <a:gd name="connsiteY74" fmla="*/ 26 h 2300774"/>
                <a:gd name="connsiteX75" fmla="*/ 1307982 w 1484963"/>
                <a:gd name="connsiteY75" fmla="*/ 29522 h 2300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484963" h="2300774">
                  <a:moveTo>
                    <a:pt x="1307982" y="29522"/>
                  </a:moveTo>
                  <a:cubicBezTo>
                    <a:pt x="1316176" y="42632"/>
                    <a:pt x="1325042" y="64174"/>
                    <a:pt x="1337479" y="78684"/>
                  </a:cubicBezTo>
                  <a:cubicBezTo>
                    <a:pt x="1345169" y="87656"/>
                    <a:pt x="1358620" y="89992"/>
                    <a:pt x="1366976" y="98348"/>
                  </a:cubicBezTo>
                  <a:cubicBezTo>
                    <a:pt x="1375332" y="106704"/>
                    <a:pt x="1380085" y="118013"/>
                    <a:pt x="1386640" y="127845"/>
                  </a:cubicBezTo>
                  <a:cubicBezTo>
                    <a:pt x="1410358" y="222716"/>
                    <a:pt x="1401005" y="180002"/>
                    <a:pt x="1416137" y="255664"/>
                  </a:cubicBezTo>
                  <a:cubicBezTo>
                    <a:pt x="1419414" y="311380"/>
                    <a:pt x="1420677" y="367252"/>
                    <a:pt x="1425969" y="422813"/>
                  </a:cubicBezTo>
                  <a:cubicBezTo>
                    <a:pt x="1427250" y="436265"/>
                    <a:pt x="1435052" y="448650"/>
                    <a:pt x="1435802" y="462142"/>
                  </a:cubicBezTo>
                  <a:cubicBezTo>
                    <a:pt x="1456311" y="831303"/>
                    <a:pt x="1418865" y="669695"/>
                    <a:pt x="1455466" y="816103"/>
                  </a:cubicBezTo>
                  <a:cubicBezTo>
                    <a:pt x="1462021" y="989806"/>
                    <a:pt x="1466152" y="1163618"/>
                    <a:pt x="1475131" y="1337213"/>
                  </a:cubicBezTo>
                  <a:cubicBezTo>
                    <a:pt x="1475994" y="1353902"/>
                    <a:pt x="1484963" y="1369662"/>
                    <a:pt x="1484963" y="1386374"/>
                  </a:cubicBezTo>
                  <a:cubicBezTo>
                    <a:pt x="1484963" y="1481475"/>
                    <a:pt x="1480716" y="1576572"/>
                    <a:pt x="1475131" y="1671509"/>
                  </a:cubicBezTo>
                  <a:cubicBezTo>
                    <a:pt x="1473949" y="1691603"/>
                    <a:pt x="1446789" y="1794325"/>
                    <a:pt x="1445634" y="1799329"/>
                  </a:cubicBezTo>
                  <a:cubicBezTo>
                    <a:pt x="1441876" y="1815613"/>
                    <a:pt x="1445072" y="1834585"/>
                    <a:pt x="1435802" y="1848490"/>
                  </a:cubicBezTo>
                  <a:cubicBezTo>
                    <a:pt x="1430053" y="1857113"/>
                    <a:pt x="1416137" y="1855045"/>
                    <a:pt x="1406305" y="1858322"/>
                  </a:cubicBezTo>
                  <a:cubicBezTo>
                    <a:pt x="1396473" y="1871432"/>
                    <a:pt x="1389397" y="1887160"/>
                    <a:pt x="1376808" y="1897651"/>
                  </a:cubicBezTo>
                  <a:cubicBezTo>
                    <a:pt x="1368846" y="1904286"/>
                    <a:pt x="1356934" y="1903635"/>
                    <a:pt x="1347311" y="1907484"/>
                  </a:cubicBezTo>
                  <a:cubicBezTo>
                    <a:pt x="1324136" y="1916754"/>
                    <a:pt x="1301781" y="1928020"/>
                    <a:pt x="1278485" y="1936980"/>
                  </a:cubicBezTo>
                  <a:cubicBezTo>
                    <a:pt x="1200133" y="1967115"/>
                    <a:pt x="1242643" y="1948399"/>
                    <a:pt x="1170331" y="1966477"/>
                  </a:cubicBezTo>
                  <a:cubicBezTo>
                    <a:pt x="1160276" y="1968991"/>
                    <a:pt x="1150799" y="1973462"/>
                    <a:pt x="1140834" y="1976309"/>
                  </a:cubicBezTo>
                  <a:cubicBezTo>
                    <a:pt x="1127841" y="1980021"/>
                    <a:pt x="1114615" y="1982864"/>
                    <a:pt x="1101505" y="1986142"/>
                  </a:cubicBezTo>
                  <a:cubicBezTo>
                    <a:pt x="1091673" y="1992697"/>
                    <a:pt x="1079390" y="1996579"/>
                    <a:pt x="1072008" y="2005806"/>
                  </a:cubicBezTo>
                  <a:cubicBezTo>
                    <a:pt x="1065534" y="2013899"/>
                    <a:pt x="1069505" y="2027974"/>
                    <a:pt x="1062176" y="2035303"/>
                  </a:cubicBezTo>
                  <a:cubicBezTo>
                    <a:pt x="1051812" y="2045667"/>
                    <a:pt x="1035957" y="2048412"/>
                    <a:pt x="1022847" y="2054967"/>
                  </a:cubicBezTo>
                  <a:cubicBezTo>
                    <a:pt x="1016292" y="2064799"/>
                    <a:pt x="1008467" y="2073895"/>
                    <a:pt x="1003182" y="2084464"/>
                  </a:cubicBezTo>
                  <a:cubicBezTo>
                    <a:pt x="998547" y="2093734"/>
                    <a:pt x="1000679" y="2106632"/>
                    <a:pt x="993350" y="2113961"/>
                  </a:cubicBezTo>
                  <a:cubicBezTo>
                    <a:pt x="986021" y="2121290"/>
                    <a:pt x="974160" y="2122708"/>
                    <a:pt x="963853" y="2123793"/>
                  </a:cubicBezTo>
                  <a:cubicBezTo>
                    <a:pt x="911601" y="2129293"/>
                    <a:pt x="858976" y="2130348"/>
                    <a:pt x="806537" y="2133626"/>
                  </a:cubicBezTo>
                  <a:cubicBezTo>
                    <a:pt x="796705" y="2140181"/>
                    <a:pt x="787609" y="2148005"/>
                    <a:pt x="777040" y="2153290"/>
                  </a:cubicBezTo>
                  <a:cubicBezTo>
                    <a:pt x="767770" y="2157925"/>
                    <a:pt x="757598" y="2160608"/>
                    <a:pt x="747543" y="2163122"/>
                  </a:cubicBezTo>
                  <a:cubicBezTo>
                    <a:pt x="702492" y="2174385"/>
                    <a:pt x="667498" y="2176815"/>
                    <a:pt x="619724" y="2182787"/>
                  </a:cubicBezTo>
                  <a:cubicBezTo>
                    <a:pt x="606614" y="2195897"/>
                    <a:pt x="595029" y="2210734"/>
                    <a:pt x="580395" y="2222116"/>
                  </a:cubicBezTo>
                  <a:cubicBezTo>
                    <a:pt x="565310" y="2233849"/>
                    <a:pt x="547440" y="2241485"/>
                    <a:pt x="531234" y="2251613"/>
                  </a:cubicBezTo>
                  <a:cubicBezTo>
                    <a:pt x="502712" y="2269439"/>
                    <a:pt x="495970" y="2278356"/>
                    <a:pt x="462408" y="2290942"/>
                  </a:cubicBezTo>
                  <a:cubicBezTo>
                    <a:pt x="449755" y="2295687"/>
                    <a:pt x="436189" y="2297497"/>
                    <a:pt x="423079" y="2300774"/>
                  </a:cubicBezTo>
                  <a:cubicBezTo>
                    <a:pt x="403414" y="2290942"/>
                    <a:pt x="369244" y="2292649"/>
                    <a:pt x="364085" y="2271277"/>
                  </a:cubicBezTo>
                  <a:cubicBezTo>
                    <a:pt x="344076" y="2188382"/>
                    <a:pt x="359925" y="2100725"/>
                    <a:pt x="354253" y="2015638"/>
                  </a:cubicBezTo>
                  <a:cubicBezTo>
                    <a:pt x="353354" y="2002155"/>
                    <a:pt x="351125" y="1988042"/>
                    <a:pt x="344421" y="1976309"/>
                  </a:cubicBezTo>
                  <a:cubicBezTo>
                    <a:pt x="337522" y="1964236"/>
                    <a:pt x="324756" y="1956645"/>
                    <a:pt x="314924" y="1946813"/>
                  </a:cubicBezTo>
                  <a:cubicBezTo>
                    <a:pt x="308369" y="1933703"/>
                    <a:pt x="303779" y="1919411"/>
                    <a:pt x="295260" y="1907484"/>
                  </a:cubicBezTo>
                  <a:cubicBezTo>
                    <a:pt x="259019" y="1856746"/>
                    <a:pt x="272106" y="1900507"/>
                    <a:pt x="246098" y="1848490"/>
                  </a:cubicBezTo>
                  <a:cubicBezTo>
                    <a:pt x="201173" y="1758639"/>
                    <a:pt x="252642" y="1841257"/>
                    <a:pt x="206769" y="1740335"/>
                  </a:cubicBezTo>
                  <a:cubicBezTo>
                    <a:pt x="192180" y="1708239"/>
                    <a:pt x="168727" y="1679779"/>
                    <a:pt x="147776" y="1651845"/>
                  </a:cubicBezTo>
                  <a:cubicBezTo>
                    <a:pt x="142411" y="1630386"/>
                    <a:pt x="122063" y="1554295"/>
                    <a:pt x="118279" y="1524026"/>
                  </a:cubicBezTo>
                  <a:cubicBezTo>
                    <a:pt x="110757" y="1463850"/>
                    <a:pt x="117077" y="1390591"/>
                    <a:pt x="78950" y="1337213"/>
                  </a:cubicBezTo>
                  <a:cubicBezTo>
                    <a:pt x="70868" y="1325898"/>
                    <a:pt x="59285" y="1317548"/>
                    <a:pt x="49453" y="1307716"/>
                  </a:cubicBezTo>
                  <a:cubicBezTo>
                    <a:pt x="25154" y="1234817"/>
                    <a:pt x="39059" y="1267262"/>
                    <a:pt x="10124" y="1209393"/>
                  </a:cubicBezTo>
                  <a:cubicBezTo>
                    <a:pt x="6847" y="1179896"/>
                    <a:pt x="-1682" y="1150515"/>
                    <a:pt x="292" y="1120903"/>
                  </a:cubicBezTo>
                  <a:cubicBezTo>
                    <a:pt x="1671" y="1100221"/>
                    <a:pt x="10686" y="1080449"/>
                    <a:pt x="19956" y="1061909"/>
                  </a:cubicBezTo>
                  <a:cubicBezTo>
                    <a:pt x="30525" y="1040770"/>
                    <a:pt x="46175" y="1022580"/>
                    <a:pt x="59285" y="1002916"/>
                  </a:cubicBezTo>
                  <a:cubicBezTo>
                    <a:pt x="65840" y="993084"/>
                    <a:pt x="68817" y="979499"/>
                    <a:pt x="78950" y="973419"/>
                  </a:cubicBezTo>
                  <a:cubicBezTo>
                    <a:pt x="140679" y="936381"/>
                    <a:pt x="111018" y="952468"/>
                    <a:pt x="167440" y="924258"/>
                  </a:cubicBezTo>
                  <a:cubicBezTo>
                    <a:pt x="173995" y="911148"/>
                    <a:pt x="178311" y="896655"/>
                    <a:pt x="187105" y="884929"/>
                  </a:cubicBezTo>
                  <a:cubicBezTo>
                    <a:pt x="199272" y="868707"/>
                    <a:pt x="245852" y="826058"/>
                    <a:pt x="265763" y="816103"/>
                  </a:cubicBezTo>
                  <a:cubicBezTo>
                    <a:pt x="287415" y="805277"/>
                    <a:pt x="376374" y="797360"/>
                    <a:pt x="383750" y="796438"/>
                  </a:cubicBezTo>
                  <a:cubicBezTo>
                    <a:pt x="547992" y="741692"/>
                    <a:pt x="344647" y="814212"/>
                    <a:pt x="491905" y="747277"/>
                  </a:cubicBezTo>
                  <a:cubicBezTo>
                    <a:pt x="510775" y="738700"/>
                    <a:pt x="531234" y="734168"/>
                    <a:pt x="550898" y="727613"/>
                  </a:cubicBezTo>
                  <a:lnTo>
                    <a:pt x="580395" y="717780"/>
                  </a:lnTo>
                  <a:cubicBezTo>
                    <a:pt x="590227" y="704670"/>
                    <a:pt x="598304" y="690038"/>
                    <a:pt x="609892" y="678451"/>
                  </a:cubicBezTo>
                  <a:cubicBezTo>
                    <a:pt x="618248" y="670095"/>
                    <a:pt x="632007" y="668014"/>
                    <a:pt x="639389" y="658787"/>
                  </a:cubicBezTo>
                  <a:cubicBezTo>
                    <a:pt x="645863" y="650694"/>
                    <a:pt x="644586" y="638560"/>
                    <a:pt x="649221" y="629290"/>
                  </a:cubicBezTo>
                  <a:cubicBezTo>
                    <a:pt x="661139" y="605453"/>
                    <a:pt x="673353" y="590855"/>
                    <a:pt x="698382" y="580129"/>
                  </a:cubicBezTo>
                  <a:cubicBezTo>
                    <a:pt x="710803" y="574806"/>
                    <a:pt x="724601" y="573574"/>
                    <a:pt x="737711" y="570297"/>
                  </a:cubicBezTo>
                  <a:cubicBezTo>
                    <a:pt x="750636" y="553064"/>
                    <a:pt x="791474" y="501422"/>
                    <a:pt x="796705" y="481806"/>
                  </a:cubicBezTo>
                  <a:cubicBezTo>
                    <a:pt x="805192" y="449981"/>
                    <a:pt x="779976" y="402962"/>
                    <a:pt x="806537" y="383484"/>
                  </a:cubicBezTo>
                  <a:cubicBezTo>
                    <a:pt x="843632" y="356281"/>
                    <a:pt x="898305" y="376929"/>
                    <a:pt x="944189" y="373651"/>
                  </a:cubicBezTo>
                  <a:cubicBezTo>
                    <a:pt x="954021" y="367096"/>
                    <a:pt x="967822" y="364247"/>
                    <a:pt x="973685" y="353987"/>
                  </a:cubicBezTo>
                  <a:cubicBezTo>
                    <a:pt x="981976" y="339477"/>
                    <a:pt x="978233" y="320680"/>
                    <a:pt x="983518" y="304826"/>
                  </a:cubicBezTo>
                  <a:cubicBezTo>
                    <a:pt x="988153" y="290921"/>
                    <a:pt x="995414" y="277926"/>
                    <a:pt x="1003182" y="265497"/>
                  </a:cubicBezTo>
                  <a:cubicBezTo>
                    <a:pt x="1036113" y="212806"/>
                    <a:pt x="1029791" y="236090"/>
                    <a:pt x="1072008" y="186838"/>
                  </a:cubicBezTo>
                  <a:cubicBezTo>
                    <a:pt x="1079698" y="177866"/>
                    <a:pt x="1082446" y="164724"/>
                    <a:pt x="1091673" y="157342"/>
                  </a:cubicBezTo>
                  <a:cubicBezTo>
                    <a:pt x="1099766" y="150868"/>
                    <a:pt x="1111899" y="152144"/>
                    <a:pt x="1121169" y="147509"/>
                  </a:cubicBezTo>
                  <a:cubicBezTo>
                    <a:pt x="1131738" y="142224"/>
                    <a:pt x="1140834" y="134400"/>
                    <a:pt x="1150666" y="127845"/>
                  </a:cubicBezTo>
                  <a:cubicBezTo>
                    <a:pt x="1160498" y="114735"/>
                    <a:pt x="1172033" y="102744"/>
                    <a:pt x="1180163" y="88516"/>
                  </a:cubicBezTo>
                  <a:cubicBezTo>
                    <a:pt x="1193200" y="65701"/>
                    <a:pt x="1184852" y="47242"/>
                    <a:pt x="1209660" y="29522"/>
                  </a:cubicBezTo>
                  <a:cubicBezTo>
                    <a:pt x="1214519" y="26051"/>
                    <a:pt x="1273744" y="3669"/>
                    <a:pt x="1288318" y="26"/>
                  </a:cubicBezTo>
                  <a:cubicBezTo>
                    <a:pt x="1291497" y="-769"/>
                    <a:pt x="1299788" y="16412"/>
                    <a:pt x="1307982" y="29522"/>
                  </a:cubicBez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5385E7A-D774-474D-9FA5-5838F0031BAF}"/>
                </a:ext>
              </a:extLst>
            </p:cNvPr>
            <p:cNvSpPr/>
            <p:nvPr/>
          </p:nvSpPr>
          <p:spPr>
            <a:xfrm>
              <a:off x="9070972" y="5680672"/>
              <a:ext cx="185439" cy="356562"/>
            </a:xfrm>
            <a:custGeom>
              <a:avLst/>
              <a:gdLst>
                <a:gd name="connsiteX0" fmla="*/ 393290 w 867748"/>
                <a:gd name="connsiteY0" fmla="*/ 338 h 1475176"/>
                <a:gd name="connsiteX1" fmla="*/ 599768 w 867748"/>
                <a:gd name="connsiteY1" fmla="*/ 29834 h 1475176"/>
                <a:gd name="connsiteX2" fmla="*/ 629265 w 867748"/>
                <a:gd name="connsiteY2" fmla="*/ 39667 h 1475176"/>
                <a:gd name="connsiteX3" fmla="*/ 619432 w 867748"/>
                <a:gd name="connsiteY3" fmla="*/ 177318 h 1475176"/>
                <a:gd name="connsiteX4" fmla="*/ 589936 w 867748"/>
                <a:gd name="connsiteY4" fmla="*/ 206815 h 1475176"/>
                <a:gd name="connsiteX5" fmla="*/ 570271 w 867748"/>
                <a:gd name="connsiteY5" fmla="*/ 236312 h 1475176"/>
                <a:gd name="connsiteX6" fmla="*/ 589936 w 867748"/>
                <a:gd name="connsiteY6" fmla="*/ 314970 h 1475176"/>
                <a:gd name="connsiteX7" fmla="*/ 629265 w 867748"/>
                <a:gd name="connsiteY7" fmla="*/ 334634 h 1475176"/>
                <a:gd name="connsiteX8" fmla="*/ 698090 w 867748"/>
                <a:gd name="connsiteY8" fmla="*/ 364131 h 1475176"/>
                <a:gd name="connsiteX9" fmla="*/ 747252 w 867748"/>
                <a:gd name="connsiteY9" fmla="*/ 413292 h 1475176"/>
                <a:gd name="connsiteX10" fmla="*/ 776749 w 867748"/>
                <a:gd name="connsiteY10" fmla="*/ 442789 h 1475176"/>
                <a:gd name="connsiteX11" fmla="*/ 806245 w 867748"/>
                <a:gd name="connsiteY11" fmla="*/ 462454 h 1475176"/>
                <a:gd name="connsiteX12" fmla="*/ 845574 w 867748"/>
                <a:gd name="connsiteY12" fmla="*/ 491950 h 1475176"/>
                <a:gd name="connsiteX13" fmla="*/ 865239 w 867748"/>
                <a:gd name="connsiteY13" fmla="*/ 531280 h 1475176"/>
                <a:gd name="connsiteX14" fmla="*/ 855407 w 867748"/>
                <a:gd name="connsiteY14" fmla="*/ 1435847 h 1475176"/>
                <a:gd name="connsiteX15" fmla="*/ 816078 w 867748"/>
                <a:gd name="connsiteY15" fmla="*/ 1455512 h 1475176"/>
                <a:gd name="connsiteX16" fmla="*/ 747252 w 867748"/>
                <a:gd name="connsiteY16" fmla="*/ 1465344 h 1475176"/>
                <a:gd name="connsiteX17" fmla="*/ 589936 w 867748"/>
                <a:gd name="connsiteY17" fmla="*/ 1475176 h 1475176"/>
                <a:gd name="connsiteX18" fmla="*/ 206478 w 867748"/>
                <a:gd name="connsiteY18" fmla="*/ 1465344 h 1475176"/>
                <a:gd name="connsiteX19" fmla="*/ 176981 w 867748"/>
                <a:gd name="connsiteY19" fmla="*/ 1455512 h 1475176"/>
                <a:gd name="connsiteX20" fmla="*/ 78658 w 867748"/>
                <a:gd name="connsiteY20" fmla="*/ 1416183 h 1475176"/>
                <a:gd name="connsiteX21" fmla="*/ 58994 w 867748"/>
                <a:gd name="connsiteY21" fmla="*/ 1386686 h 1475176"/>
                <a:gd name="connsiteX22" fmla="*/ 29497 w 867748"/>
                <a:gd name="connsiteY22" fmla="*/ 1288363 h 1475176"/>
                <a:gd name="connsiteX23" fmla="*/ 19665 w 867748"/>
                <a:gd name="connsiteY23" fmla="*/ 1160544 h 1475176"/>
                <a:gd name="connsiteX24" fmla="*/ 9832 w 867748"/>
                <a:gd name="connsiteY24" fmla="*/ 1111383 h 1475176"/>
                <a:gd name="connsiteX25" fmla="*/ 0 w 867748"/>
                <a:gd name="connsiteY25" fmla="*/ 708260 h 1475176"/>
                <a:gd name="connsiteX26" fmla="*/ 9832 w 867748"/>
                <a:gd name="connsiteY26" fmla="*/ 383796 h 1475176"/>
                <a:gd name="connsiteX27" fmla="*/ 39329 w 867748"/>
                <a:gd name="connsiteY27" fmla="*/ 324802 h 1475176"/>
                <a:gd name="connsiteX28" fmla="*/ 68826 w 867748"/>
                <a:gd name="connsiteY28" fmla="*/ 314970 h 1475176"/>
                <a:gd name="connsiteX29" fmla="*/ 108155 w 867748"/>
                <a:gd name="connsiteY29" fmla="*/ 295305 h 1475176"/>
                <a:gd name="connsiteX30" fmla="*/ 127819 w 867748"/>
                <a:gd name="connsiteY30" fmla="*/ 196983 h 1475176"/>
                <a:gd name="connsiteX31" fmla="*/ 147484 w 867748"/>
                <a:gd name="connsiteY31" fmla="*/ 118325 h 1475176"/>
                <a:gd name="connsiteX32" fmla="*/ 196645 w 867748"/>
                <a:gd name="connsiteY32" fmla="*/ 108492 h 1475176"/>
                <a:gd name="connsiteX33" fmla="*/ 216310 w 867748"/>
                <a:gd name="connsiteY33" fmla="*/ 69163 h 1475176"/>
                <a:gd name="connsiteX34" fmla="*/ 275303 w 867748"/>
                <a:gd name="connsiteY34" fmla="*/ 49499 h 1475176"/>
                <a:gd name="connsiteX35" fmla="*/ 393290 w 867748"/>
                <a:gd name="connsiteY35" fmla="*/ 338 h 147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67748" h="1475176">
                  <a:moveTo>
                    <a:pt x="393290" y="338"/>
                  </a:moveTo>
                  <a:cubicBezTo>
                    <a:pt x="447368" y="-2940"/>
                    <a:pt x="531189" y="18404"/>
                    <a:pt x="599768" y="29834"/>
                  </a:cubicBezTo>
                  <a:cubicBezTo>
                    <a:pt x="609991" y="31538"/>
                    <a:pt x="627895" y="29394"/>
                    <a:pt x="629265" y="39667"/>
                  </a:cubicBezTo>
                  <a:cubicBezTo>
                    <a:pt x="635344" y="85264"/>
                    <a:pt x="629968" y="132540"/>
                    <a:pt x="619432" y="177318"/>
                  </a:cubicBezTo>
                  <a:cubicBezTo>
                    <a:pt x="616247" y="190853"/>
                    <a:pt x="598838" y="196133"/>
                    <a:pt x="589936" y="206815"/>
                  </a:cubicBezTo>
                  <a:cubicBezTo>
                    <a:pt x="582371" y="215893"/>
                    <a:pt x="576826" y="226480"/>
                    <a:pt x="570271" y="236312"/>
                  </a:cubicBezTo>
                  <a:cubicBezTo>
                    <a:pt x="576826" y="262531"/>
                    <a:pt x="576031" y="291795"/>
                    <a:pt x="589936" y="314970"/>
                  </a:cubicBezTo>
                  <a:cubicBezTo>
                    <a:pt x="597477" y="327538"/>
                    <a:pt x="615793" y="328860"/>
                    <a:pt x="629265" y="334634"/>
                  </a:cubicBezTo>
                  <a:cubicBezTo>
                    <a:pt x="730535" y="378036"/>
                    <a:pt x="567651" y="298913"/>
                    <a:pt x="698090" y="364131"/>
                  </a:cubicBezTo>
                  <a:cubicBezTo>
                    <a:pt x="734143" y="418210"/>
                    <a:pt x="698089" y="372324"/>
                    <a:pt x="747252" y="413292"/>
                  </a:cubicBezTo>
                  <a:cubicBezTo>
                    <a:pt x="757934" y="422194"/>
                    <a:pt x="766067" y="433887"/>
                    <a:pt x="776749" y="442789"/>
                  </a:cubicBezTo>
                  <a:cubicBezTo>
                    <a:pt x="785827" y="450354"/>
                    <a:pt x="796629" y="455586"/>
                    <a:pt x="806245" y="462454"/>
                  </a:cubicBezTo>
                  <a:cubicBezTo>
                    <a:pt x="819580" y="471979"/>
                    <a:pt x="832464" y="482118"/>
                    <a:pt x="845574" y="491950"/>
                  </a:cubicBezTo>
                  <a:cubicBezTo>
                    <a:pt x="852129" y="505060"/>
                    <a:pt x="865086" y="516623"/>
                    <a:pt x="865239" y="531280"/>
                  </a:cubicBezTo>
                  <a:cubicBezTo>
                    <a:pt x="868380" y="832804"/>
                    <a:pt x="871424" y="1134733"/>
                    <a:pt x="855407" y="1435847"/>
                  </a:cubicBezTo>
                  <a:cubicBezTo>
                    <a:pt x="854628" y="1450483"/>
                    <a:pt x="830219" y="1451655"/>
                    <a:pt x="816078" y="1455512"/>
                  </a:cubicBezTo>
                  <a:cubicBezTo>
                    <a:pt x="793720" y="1461610"/>
                    <a:pt x="770340" y="1463336"/>
                    <a:pt x="747252" y="1465344"/>
                  </a:cubicBezTo>
                  <a:cubicBezTo>
                    <a:pt x="694909" y="1469895"/>
                    <a:pt x="642375" y="1471899"/>
                    <a:pt x="589936" y="1475176"/>
                  </a:cubicBezTo>
                  <a:cubicBezTo>
                    <a:pt x="462117" y="1471899"/>
                    <a:pt x="334195" y="1471426"/>
                    <a:pt x="206478" y="1465344"/>
                  </a:cubicBezTo>
                  <a:cubicBezTo>
                    <a:pt x="196126" y="1464851"/>
                    <a:pt x="186654" y="1459232"/>
                    <a:pt x="176981" y="1455512"/>
                  </a:cubicBezTo>
                  <a:cubicBezTo>
                    <a:pt x="144035" y="1442841"/>
                    <a:pt x="78658" y="1416183"/>
                    <a:pt x="78658" y="1416183"/>
                  </a:cubicBezTo>
                  <a:cubicBezTo>
                    <a:pt x="72103" y="1406351"/>
                    <a:pt x="63793" y="1397484"/>
                    <a:pt x="58994" y="1386686"/>
                  </a:cubicBezTo>
                  <a:cubicBezTo>
                    <a:pt x="45314" y="1355905"/>
                    <a:pt x="37669" y="1321052"/>
                    <a:pt x="29497" y="1288363"/>
                  </a:cubicBezTo>
                  <a:cubicBezTo>
                    <a:pt x="26220" y="1245757"/>
                    <a:pt x="24384" y="1203015"/>
                    <a:pt x="19665" y="1160544"/>
                  </a:cubicBezTo>
                  <a:cubicBezTo>
                    <a:pt x="17819" y="1143935"/>
                    <a:pt x="10558" y="1128079"/>
                    <a:pt x="9832" y="1111383"/>
                  </a:cubicBezTo>
                  <a:cubicBezTo>
                    <a:pt x="3993" y="977096"/>
                    <a:pt x="3277" y="842634"/>
                    <a:pt x="0" y="708260"/>
                  </a:cubicBezTo>
                  <a:cubicBezTo>
                    <a:pt x="3277" y="600105"/>
                    <a:pt x="3830" y="491834"/>
                    <a:pt x="9832" y="383796"/>
                  </a:cubicBezTo>
                  <a:cubicBezTo>
                    <a:pt x="10660" y="368885"/>
                    <a:pt x="28444" y="333510"/>
                    <a:pt x="39329" y="324802"/>
                  </a:cubicBezTo>
                  <a:cubicBezTo>
                    <a:pt x="47422" y="318328"/>
                    <a:pt x="59300" y="319053"/>
                    <a:pt x="68826" y="314970"/>
                  </a:cubicBezTo>
                  <a:cubicBezTo>
                    <a:pt x="82298" y="309196"/>
                    <a:pt x="95045" y="301860"/>
                    <a:pt x="108155" y="295305"/>
                  </a:cubicBezTo>
                  <a:cubicBezTo>
                    <a:pt x="130369" y="228664"/>
                    <a:pt x="105222" y="309966"/>
                    <a:pt x="127819" y="196983"/>
                  </a:cubicBezTo>
                  <a:cubicBezTo>
                    <a:pt x="133119" y="170482"/>
                    <a:pt x="130892" y="139658"/>
                    <a:pt x="147484" y="118325"/>
                  </a:cubicBezTo>
                  <a:cubicBezTo>
                    <a:pt x="157744" y="105134"/>
                    <a:pt x="180258" y="111770"/>
                    <a:pt x="196645" y="108492"/>
                  </a:cubicBezTo>
                  <a:cubicBezTo>
                    <a:pt x="203200" y="95382"/>
                    <a:pt x="204584" y="77957"/>
                    <a:pt x="216310" y="69163"/>
                  </a:cubicBezTo>
                  <a:cubicBezTo>
                    <a:pt x="232892" y="56726"/>
                    <a:pt x="275303" y="49499"/>
                    <a:pt x="275303" y="49499"/>
                  </a:cubicBezTo>
                  <a:cubicBezTo>
                    <a:pt x="321162" y="18926"/>
                    <a:pt x="339212" y="3616"/>
                    <a:pt x="393290" y="338"/>
                  </a:cubicBezTo>
                  <a:close/>
                </a:path>
              </a:pathLst>
            </a:custGeom>
            <a:solidFill>
              <a:srgbClr val="8DD848"/>
            </a:solidFill>
            <a:ln>
              <a:solidFill>
                <a:srgbClr val="8DD8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9AF0853-0F20-43AB-89AC-EBB283FCB9CF}"/>
                </a:ext>
              </a:extLst>
            </p:cNvPr>
            <p:cNvSpPr/>
            <p:nvPr/>
          </p:nvSpPr>
          <p:spPr>
            <a:xfrm>
              <a:off x="9043350" y="6056792"/>
              <a:ext cx="283007" cy="300808"/>
            </a:xfrm>
            <a:custGeom>
              <a:avLst/>
              <a:gdLst>
                <a:gd name="connsiteX0" fmla="*/ 657 w 1061311"/>
                <a:gd name="connsiteY0" fmla="*/ 107934 h 982577"/>
                <a:gd name="connsiteX1" fmla="*/ 50352 w 1061311"/>
                <a:gd name="connsiteY1" fmla="*/ 97995 h 982577"/>
                <a:gd name="connsiteX2" fmla="*/ 70231 w 1061311"/>
                <a:gd name="connsiteY2" fmla="*/ 78116 h 982577"/>
                <a:gd name="connsiteX3" fmla="*/ 119926 w 1061311"/>
                <a:gd name="connsiteY3" fmla="*/ 68177 h 982577"/>
                <a:gd name="connsiteX4" fmla="*/ 278952 w 1061311"/>
                <a:gd name="connsiteY4" fmla="*/ 58238 h 982577"/>
                <a:gd name="connsiteX5" fmla="*/ 1014448 w 1061311"/>
                <a:gd name="connsiteY5" fmla="*/ 97995 h 982577"/>
                <a:gd name="connsiteX6" fmla="*/ 1034326 w 1061311"/>
                <a:gd name="connsiteY6" fmla="*/ 127812 h 982577"/>
                <a:gd name="connsiteX7" fmla="*/ 1004509 w 1061311"/>
                <a:gd name="connsiteY7" fmla="*/ 952760 h 982577"/>
                <a:gd name="connsiteX8" fmla="*/ 994570 w 1061311"/>
                <a:gd name="connsiteY8" fmla="*/ 982577 h 982577"/>
                <a:gd name="connsiteX9" fmla="*/ 895179 w 1061311"/>
                <a:gd name="connsiteY9" fmla="*/ 942821 h 982577"/>
                <a:gd name="connsiteX10" fmla="*/ 885239 w 1061311"/>
                <a:gd name="connsiteY10" fmla="*/ 913003 h 982577"/>
                <a:gd name="connsiteX11" fmla="*/ 875300 w 1061311"/>
                <a:gd name="connsiteY11" fmla="*/ 853368 h 982577"/>
                <a:gd name="connsiteX12" fmla="*/ 865361 w 1061311"/>
                <a:gd name="connsiteY12" fmla="*/ 753977 h 982577"/>
                <a:gd name="connsiteX13" fmla="*/ 805726 w 1061311"/>
                <a:gd name="connsiteY13" fmla="*/ 694342 h 982577"/>
                <a:gd name="connsiteX14" fmla="*/ 765970 w 1061311"/>
                <a:gd name="connsiteY14" fmla="*/ 684403 h 982577"/>
                <a:gd name="connsiteX15" fmla="*/ 716274 w 1061311"/>
                <a:gd name="connsiteY15" fmla="*/ 704282 h 982577"/>
                <a:gd name="connsiteX16" fmla="*/ 646700 w 1061311"/>
                <a:gd name="connsiteY16" fmla="*/ 803673 h 982577"/>
                <a:gd name="connsiteX17" fmla="*/ 606944 w 1061311"/>
                <a:gd name="connsiteY17" fmla="*/ 813612 h 982577"/>
                <a:gd name="connsiteX18" fmla="*/ 577126 w 1061311"/>
                <a:gd name="connsiteY18" fmla="*/ 803673 h 982577"/>
                <a:gd name="connsiteX19" fmla="*/ 547309 w 1061311"/>
                <a:gd name="connsiteY19" fmla="*/ 734099 h 982577"/>
                <a:gd name="connsiteX20" fmla="*/ 477735 w 1061311"/>
                <a:gd name="connsiteY20" fmla="*/ 694342 h 982577"/>
                <a:gd name="connsiteX21" fmla="*/ 428039 w 1061311"/>
                <a:gd name="connsiteY21" fmla="*/ 644647 h 982577"/>
                <a:gd name="connsiteX22" fmla="*/ 358465 w 1061311"/>
                <a:gd name="connsiteY22" fmla="*/ 614829 h 982577"/>
                <a:gd name="connsiteX23" fmla="*/ 318709 w 1061311"/>
                <a:gd name="connsiteY23" fmla="*/ 594951 h 982577"/>
                <a:gd name="connsiteX24" fmla="*/ 288892 w 1061311"/>
                <a:gd name="connsiteY24" fmla="*/ 585012 h 982577"/>
                <a:gd name="connsiteX25" fmla="*/ 219318 w 1061311"/>
                <a:gd name="connsiteY25" fmla="*/ 545255 h 982577"/>
                <a:gd name="connsiteX26" fmla="*/ 109987 w 1061311"/>
                <a:gd name="connsiteY26" fmla="*/ 525377 h 982577"/>
                <a:gd name="connsiteX27" fmla="*/ 80170 w 1061311"/>
                <a:gd name="connsiteY27" fmla="*/ 515438 h 982577"/>
                <a:gd name="connsiteX28" fmla="*/ 50352 w 1061311"/>
                <a:gd name="connsiteY28" fmla="*/ 425986 h 982577"/>
                <a:gd name="connsiteX29" fmla="*/ 30474 w 1061311"/>
                <a:gd name="connsiteY29" fmla="*/ 396168 h 982577"/>
                <a:gd name="connsiteX30" fmla="*/ 20535 w 1061311"/>
                <a:gd name="connsiteY30" fmla="*/ 356412 h 982577"/>
                <a:gd name="connsiteX31" fmla="*/ 657 w 1061311"/>
                <a:gd name="connsiteY31" fmla="*/ 107934 h 98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61311" h="982577">
                  <a:moveTo>
                    <a:pt x="657" y="107934"/>
                  </a:moveTo>
                  <a:cubicBezTo>
                    <a:pt x="5627" y="64864"/>
                    <a:pt x="34825" y="104650"/>
                    <a:pt x="50352" y="97995"/>
                  </a:cubicBezTo>
                  <a:cubicBezTo>
                    <a:pt x="58965" y="94304"/>
                    <a:pt x="61618" y="81807"/>
                    <a:pt x="70231" y="78116"/>
                  </a:cubicBezTo>
                  <a:cubicBezTo>
                    <a:pt x="85758" y="71461"/>
                    <a:pt x="103109" y="69779"/>
                    <a:pt x="119926" y="68177"/>
                  </a:cubicBezTo>
                  <a:cubicBezTo>
                    <a:pt x="172799" y="63142"/>
                    <a:pt x="225943" y="61551"/>
                    <a:pt x="278952" y="58238"/>
                  </a:cubicBezTo>
                  <a:cubicBezTo>
                    <a:pt x="445060" y="60578"/>
                    <a:pt x="851366" y="-97707"/>
                    <a:pt x="1014448" y="97995"/>
                  </a:cubicBezTo>
                  <a:cubicBezTo>
                    <a:pt x="1022095" y="107172"/>
                    <a:pt x="1027700" y="117873"/>
                    <a:pt x="1034326" y="127812"/>
                  </a:cubicBezTo>
                  <a:cubicBezTo>
                    <a:pt x="1020446" y="1210483"/>
                    <a:pt x="1120623" y="643118"/>
                    <a:pt x="1004509" y="952760"/>
                  </a:cubicBezTo>
                  <a:cubicBezTo>
                    <a:pt x="1000830" y="962570"/>
                    <a:pt x="997883" y="972638"/>
                    <a:pt x="994570" y="982577"/>
                  </a:cubicBezTo>
                  <a:cubicBezTo>
                    <a:pt x="923891" y="973742"/>
                    <a:pt x="920622" y="993706"/>
                    <a:pt x="895179" y="942821"/>
                  </a:cubicBezTo>
                  <a:cubicBezTo>
                    <a:pt x="890493" y="933450"/>
                    <a:pt x="888552" y="922942"/>
                    <a:pt x="885239" y="913003"/>
                  </a:cubicBezTo>
                  <a:cubicBezTo>
                    <a:pt x="881926" y="893125"/>
                    <a:pt x="877800" y="873365"/>
                    <a:pt x="875300" y="853368"/>
                  </a:cubicBezTo>
                  <a:cubicBezTo>
                    <a:pt x="871170" y="820330"/>
                    <a:pt x="872848" y="786420"/>
                    <a:pt x="865361" y="753977"/>
                  </a:cubicBezTo>
                  <a:cubicBezTo>
                    <a:pt x="860098" y="731168"/>
                    <a:pt x="822029" y="702494"/>
                    <a:pt x="805726" y="694342"/>
                  </a:cubicBezTo>
                  <a:cubicBezTo>
                    <a:pt x="793508" y="688233"/>
                    <a:pt x="779222" y="687716"/>
                    <a:pt x="765970" y="684403"/>
                  </a:cubicBezTo>
                  <a:cubicBezTo>
                    <a:pt x="749405" y="691029"/>
                    <a:pt x="728209" y="691020"/>
                    <a:pt x="716274" y="704282"/>
                  </a:cubicBezTo>
                  <a:cubicBezTo>
                    <a:pt x="659579" y="767278"/>
                    <a:pt x="705849" y="778324"/>
                    <a:pt x="646700" y="803673"/>
                  </a:cubicBezTo>
                  <a:cubicBezTo>
                    <a:pt x="634145" y="809054"/>
                    <a:pt x="620196" y="810299"/>
                    <a:pt x="606944" y="813612"/>
                  </a:cubicBezTo>
                  <a:cubicBezTo>
                    <a:pt x="597005" y="810299"/>
                    <a:pt x="583671" y="811854"/>
                    <a:pt x="577126" y="803673"/>
                  </a:cubicBezTo>
                  <a:cubicBezTo>
                    <a:pt x="485880" y="689616"/>
                    <a:pt x="643330" y="830120"/>
                    <a:pt x="547309" y="734099"/>
                  </a:cubicBezTo>
                  <a:cubicBezTo>
                    <a:pt x="517553" y="704343"/>
                    <a:pt x="512809" y="721622"/>
                    <a:pt x="477735" y="694342"/>
                  </a:cubicBezTo>
                  <a:cubicBezTo>
                    <a:pt x="459243" y="679959"/>
                    <a:pt x="448992" y="655124"/>
                    <a:pt x="428039" y="644647"/>
                  </a:cubicBezTo>
                  <a:cubicBezTo>
                    <a:pt x="296216" y="578732"/>
                    <a:pt x="460815" y="658693"/>
                    <a:pt x="358465" y="614829"/>
                  </a:cubicBezTo>
                  <a:cubicBezTo>
                    <a:pt x="344847" y="608993"/>
                    <a:pt x="332327" y="600787"/>
                    <a:pt x="318709" y="594951"/>
                  </a:cubicBezTo>
                  <a:cubicBezTo>
                    <a:pt x="309079" y="590824"/>
                    <a:pt x="298263" y="589697"/>
                    <a:pt x="288892" y="585012"/>
                  </a:cubicBezTo>
                  <a:cubicBezTo>
                    <a:pt x="245274" y="563204"/>
                    <a:pt x="271584" y="562677"/>
                    <a:pt x="219318" y="545255"/>
                  </a:cubicBezTo>
                  <a:cubicBezTo>
                    <a:pt x="205428" y="540625"/>
                    <a:pt x="119998" y="527046"/>
                    <a:pt x="109987" y="525377"/>
                  </a:cubicBezTo>
                  <a:cubicBezTo>
                    <a:pt x="100048" y="522064"/>
                    <a:pt x="86877" y="523486"/>
                    <a:pt x="80170" y="515438"/>
                  </a:cubicBezTo>
                  <a:cubicBezTo>
                    <a:pt x="56441" y="486963"/>
                    <a:pt x="63684" y="457092"/>
                    <a:pt x="50352" y="425986"/>
                  </a:cubicBezTo>
                  <a:cubicBezTo>
                    <a:pt x="45646" y="415006"/>
                    <a:pt x="37100" y="406107"/>
                    <a:pt x="30474" y="396168"/>
                  </a:cubicBezTo>
                  <a:cubicBezTo>
                    <a:pt x="27161" y="382916"/>
                    <a:pt x="20535" y="370072"/>
                    <a:pt x="20535" y="356412"/>
                  </a:cubicBezTo>
                  <a:cubicBezTo>
                    <a:pt x="20535" y="286759"/>
                    <a:pt x="-4313" y="151004"/>
                    <a:pt x="657" y="107934"/>
                  </a:cubicBezTo>
                  <a:close/>
                </a:path>
              </a:pathLst>
            </a:custGeom>
            <a:solidFill>
              <a:srgbClr val="8DD848"/>
            </a:solidFill>
            <a:ln>
              <a:solidFill>
                <a:srgbClr val="8DD8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7497415-40BB-4C68-BCCC-DF72FBD81062}"/>
              </a:ext>
            </a:extLst>
          </p:cNvPr>
          <p:cNvGrpSpPr/>
          <p:nvPr/>
        </p:nvGrpSpPr>
        <p:grpSpPr>
          <a:xfrm>
            <a:off x="10375868" y="5578351"/>
            <a:ext cx="1117172" cy="1044555"/>
            <a:chOff x="10375868" y="5578351"/>
            <a:chExt cx="1117172" cy="1044555"/>
          </a:xfrm>
        </p:grpSpPr>
        <p:pic>
          <p:nvPicPr>
            <p:cNvPr id="50" name="Picture 49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A2FF8B5B-DFE0-46AD-8337-A26B0E560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5868" y="5578351"/>
              <a:ext cx="1117172" cy="1044555"/>
            </a:xfrm>
            <a:prstGeom prst="rect">
              <a:avLst/>
            </a:prstGeom>
          </p:spPr>
        </p:pic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96C7861-4BB8-4BFE-B5AD-2E6ADF44B118}"/>
                </a:ext>
              </a:extLst>
            </p:cNvPr>
            <p:cNvSpPr/>
            <p:nvPr/>
          </p:nvSpPr>
          <p:spPr>
            <a:xfrm>
              <a:off x="10431098" y="5741524"/>
              <a:ext cx="340311" cy="596518"/>
            </a:xfrm>
            <a:custGeom>
              <a:avLst/>
              <a:gdLst>
                <a:gd name="connsiteX0" fmla="*/ 1307982 w 1484963"/>
                <a:gd name="connsiteY0" fmla="*/ 29522 h 2300774"/>
                <a:gd name="connsiteX1" fmla="*/ 1337479 w 1484963"/>
                <a:gd name="connsiteY1" fmla="*/ 78684 h 2300774"/>
                <a:gd name="connsiteX2" fmla="*/ 1366976 w 1484963"/>
                <a:gd name="connsiteY2" fmla="*/ 98348 h 2300774"/>
                <a:gd name="connsiteX3" fmla="*/ 1386640 w 1484963"/>
                <a:gd name="connsiteY3" fmla="*/ 127845 h 2300774"/>
                <a:gd name="connsiteX4" fmla="*/ 1416137 w 1484963"/>
                <a:gd name="connsiteY4" fmla="*/ 255664 h 2300774"/>
                <a:gd name="connsiteX5" fmla="*/ 1425969 w 1484963"/>
                <a:gd name="connsiteY5" fmla="*/ 422813 h 2300774"/>
                <a:gd name="connsiteX6" fmla="*/ 1435802 w 1484963"/>
                <a:gd name="connsiteY6" fmla="*/ 462142 h 2300774"/>
                <a:gd name="connsiteX7" fmla="*/ 1455466 w 1484963"/>
                <a:gd name="connsiteY7" fmla="*/ 816103 h 2300774"/>
                <a:gd name="connsiteX8" fmla="*/ 1475131 w 1484963"/>
                <a:gd name="connsiteY8" fmla="*/ 1337213 h 2300774"/>
                <a:gd name="connsiteX9" fmla="*/ 1484963 w 1484963"/>
                <a:gd name="connsiteY9" fmla="*/ 1386374 h 2300774"/>
                <a:gd name="connsiteX10" fmla="*/ 1475131 w 1484963"/>
                <a:gd name="connsiteY10" fmla="*/ 1671509 h 2300774"/>
                <a:gd name="connsiteX11" fmla="*/ 1445634 w 1484963"/>
                <a:gd name="connsiteY11" fmla="*/ 1799329 h 2300774"/>
                <a:gd name="connsiteX12" fmla="*/ 1435802 w 1484963"/>
                <a:gd name="connsiteY12" fmla="*/ 1848490 h 2300774"/>
                <a:gd name="connsiteX13" fmla="*/ 1406305 w 1484963"/>
                <a:gd name="connsiteY13" fmla="*/ 1858322 h 2300774"/>
                <a:gd name="connsiteX14" fmla="*/ 1376808 w 1484963"/>
                <a:gd name="connsiteY14" fmla="*/ 1897651 h 2300774"/>
                <a:gd name="connsiteX15" fmla="*/ 1347311 w 1484963"/>
                <a:gd name="connsiteY15" fmla="*/ 1907484 h 2300774"/>
                <a:gd name="connsiteX16" fmla="*/ 1278485 w 1484963"/>
                <a:gd name="connsiteY16" fmla="*/ 1936980 h 2300774"/>
                <a:gd name="connsiteX17" fmla="*/ 1170331 w 1484963"/>
                <a:gd name="connsiteY17" fmla="*/ 1966477 h 2300774"/>
                <a:gd name="connsiteX18" fmla="*/ 1140834 w 1484963"/>
                <a:gd name="connsiteY18" fmla="*/ 1976309 h 2300774"/>
                <a:gd name="connsiteX19" fmla="*/ 1101505 w 1484963"/>
                <a:gd name="connsiteY19" fmla="*/ 1986142 h 2300774"/>
                <a:gd name="connsiteX20" fmla="*/ 1072008 w 1484963"/>
                <a:gd name="connsiteY20" fmla="*/ 2005806 h 2300774"/>
                <a:gd name="connsiteX21" fmla="*/ 1062176 w 1484963"/>
                <a:gd name="connsiteY21" fmla="*/ 2035303 h 2300774"/>
                <a:gd name="connsiteX22" fmla="*/ 1022847 w 1484963"/>
                <a:gd name="connsiteY22" fmla="*/ 2054967 h 2300774"/>
                <a:gd name="connsiteX23" fmla="*/ 1003182 w 1484963"/>
                <a:gd name="connsiteY23" fmla="*/ 2084464 h 2300774"/>
                <a:gd name="connsiteX24" fmla="*/ 993350 w 1484963"/>
                <a:gd name="connsiteY24" fmla="*/ 2113961 h 2300774"/>
                <a:gd name="connsiteX25" fmla="*/ 963853 w 1484963"/>
                <a:gd name="connsiteY25" fmla="*/ 2123793 h 2300774"/>
                <a:gd name="connsiteX26" fmla="*/ 806537 w 1484963"/>
                <a:gd name="connsiteY26" fmla="*/ 2133626 h 2300774"/>
                <a:gd name="connsiteX27" fmla="*/ 777040 w 1484963"/>
                <a:gd name="connsiteY27" fmla="*/ 2153290 h 2300774"/>
                <a:gd name="connsiteX28" fmla="*/ 747543 w 1484963"/>
                <a:gd name="connsiteY28" fmla="*/ 2163122 h 2300774"/>
                <a:gd name="connsiteX29" fmla="*/ 619724 w 1484963"/>
                <a:gd name="connsiteY29" fmla="*/ 2182787 h 2300774"/>
                <a:gd name="connsiteX30" fmla="*/ 580395 w 1484963"/>
                <a:gd name="connsiteY30" fmla="*/ 2222116 h 2300774"/>
                <a:gd name="connsiteX31" fmla="*/ 531234 w 1484963"/>
                <a:gd name="connsiteY31" fmla="*/ 2251613 h 2300774"/>
                <a:gd name="connsiteX32" fmla="*/ 462408 w 1484963"/>
                <a:gd name="connsiteY32" fmla="*/ 2290942 h 2300774"/>
                <a:gd name="connsiteX33" fmla="*/ 423079 w 1484963"/>
                <a:gd name="connsiteY33" fmla="*/ 2300774 h 2300774"/>
                <a:gd name="connsiteX34" fmla="*/ 364085 w 1484963"/>
                <a:gd name="connsiteY34" fmla="*/ 2271277 h 2300774"/>
                <a:gd name="connsiteX35" fmla="*/ 354253 w 1484963"/>
                <a:gd name="connsiteY35" fmla="*/ 2015638 h 2300774"/>
                <a:gd name="connsiteX36" fmla="*/ 344421 w 1484963"/>
                <a:gd name="connsiteY36" fmla="*/ 1976309 h 2300774"/>
                <a:gd name="connsiteX37" fmla="*/ 314924 w 1484963"/>
                <a:gd name="connsiteY37" fmla="*/ 1946813 h 2300774"/>
                <a:gd name="connsiteX38" fmla="*/ 295260 w 1484963"/>
                <a:gd name="connsiteY38" fmla="*/ 1907484 h 2300774"/>
                <a:gd name="connsiteX39" fmla="*/ 246098 w 1484963"/>
                <a:gd name="connsiteY39" fmla="*/ 1848490 h 2300774"/>
                <a:gd name="connsiteX40" fmla="*/ 206769 w 1484963"/>
                <a:gd name="connsiteY40" fmla="*/ 1740335 h 2300774"/>
                <a:gd name="connsiteX41" fmla="*/ 147776 w 1484963"/>
                <a:gd name="connsiteY41" fmla="*/ 1651845 h 2300774"/>
                <a:gd name="connsiteX42" fmla="*/ 118279 w 1484963"/>
                <a:gd name="connsiteY42" fmla="*/ 1524026 h 2300774"/>
                <a:gd name="connsiteX43" fmla="*/ 78950 w 1484963"/>
                <a:gd name="connsiteY43" fmla="*/ 1337213 h 2300774"/>
                <a:gd name="connsiteX44" fmla="*/ 49453 w 1484963"/>
                <a:gd name="connsiteY44" fmla="*/ 1307716 h 2300774"/>
                <a:gd name="connsiteX45" fmla="*/ 10124 w 1484963"/>
                <a:gd name="connsiteY45" fmla="*/ 1209393 h 2300774"/>
                <a:gd name="connsiteX46" fmla="*/ 292 w 1484963"/>
                <a:gd name="connsiteY46" fmla="*/ 1120903 h 2300774"/>
                <a:gd name="connsiteX47" fmla="*/ 19956 w 1484963"/>
                <a:gd name="connsiteY47" fmla="*/ 1061909 h 2300774"/>
                <a:gd name="connsiteX48" fmla="*/ 59285 w 1484963"/>
                <a:gd name="connsiteY48" fmla="*/ 1002916 h 2300774"/>
                <a:gd name="connsiteX49" fmla="*/ 78950 w 1484963"/>
                <a:gd name="connsiteY49" fmla="*/ 973419 h 2300774"/>
                <a:gd name="connsiteX50" fmla="*/ 167440 w 1484963"/>
                <a:gd name="connsiteY50" fmla="*/ 924258 h 2300774"/>
                <a:gd name="connsiteX51" fmla="*/ 187105 w 1484963"/>
                <a:gd name="connsiteY51" fmla="*/ 884929 h 2300774"/>
                <a:gd name="connsiteX52" fmla="*/ 265763 w 1484963"/>
                <a:gd name="connsiteY52" fmla="*/ 816103 h 2300774"/>
                <a:gd name="connsiteX53" fmla="*/ 383750 w 1484963"/>
                <a:gd name="connsiteY53" fmla="*/ 796438 h 2300774"/>
                <a:gd name="connsiteX54" fmla="*/ 491905 w 1484963"/>
                <a:gd name="connsiteY54" fmla="*/ 747277 h 2300774"/>
                <a:gd name="connsiteX55" fmla="*/ 550898 w 1484963"/>
                <a:gd name="connsiteY55" fmla="*/ 727613 h 2300774"/>
                <a:gd name="connsiteX56" fmla="*/ 580395 w 1484963"/>
                <a:gd name="connsiteY56" fmla="*/ 717780 h 2300774"/>
                <a:gd name="connsiteX57" fmla="*/ 609892 w 1484963"/>
                <a:gd name="connsiteY57" fmla="*/ 678451 h 2300774"/>
                <a:gd name="connsiteX58" fmla="*/ 639389 w 1484963"/>
                <a:gd name="connsiteY58" fmla="*/ 658787 h 2300774"/>
                <a:gd name="connsiteX59" fmla="*/ 649221 w 1484963"/>
                <a:gd name="connsiteY59" fmla="*/ 629290 h 2300774"/>
                <a:gd name="connsiteX60" fmla="*/ 698382 w 1484963"/>
                <a:gd name="connsiteY60" fmla="*/ 580129 h 2300774"/>
                <a:gd name="connsiteX61" fmla="*/ 737711 w 1484963"/>
                <a:gd name="connsiteY61" fmla="*/ 570297 h 2300774"/>
                <a:gd name="connsiteX62" fmla="*/ 796705 w 1484963"/>
                <a:gd name="connsiteY62" fmla="*/ 481806 h 2300774"/>
                <a:gd name="connsiteX63" fmla="*/ 806537 w 1484963"/>
                <a:gd name="connsiteY63" fmla="*/ 383484 h 2300774"/>
                <a:gd name="connsiteX64" fmla="*/ 944189 w 1484963"/>
                <a:gd name="connsiteY64" fmla="*/ 373651 h 2300774"/>
                <a:gd name="connsiteX65" fmla="*/ 973685 w 1484963"/>
                <a:gd name="connsiteY65" fmla="*/ 353987 h 2300774"/>
                <a:gd name="connsiteX66" fmla="*/ 983518 w 1484963"/>
                <a:gd name="connsiteY66" fmla="*/ 304826 h 2300774"/>
                <a:gd name="connsiteX67" fmla="*/ 1003182 w 1484963"/>
                <a:gd name="connsiteY67" fmla="*/ 265497 h 2300774"/>
                <a:gd name="connsiteX68" fmla="*/ 1072008 w 1484963"/>
                <a:gd name="connsiteY68" fmla="*/ 186838 h 2300774"/>
                <a:gd name="connsiteX69" fmla="*/ 1091673 w 1484963"/>
                <a:gd name="connsiteY69" fmla="*/ 157342 h 2300774"/>
                <a:gd name="connsiteX70" fmla="*/ 1121169 w 1484963"/>
                <a:gd name="connsiteY70" fmla="*/ 147509 h 2300774"/>
                <a:gd name="connsiteX71" fmla="*/ 1150666 w 1484963"/>
                <a:gd name="connsiteY71" fmla="*/ 127845 h 2300774"/>
                <a:gd name="connsiteX72" fmla="*/ 1180163 w 1484963"/>
                <a:gd name="connsiteY72" fmla="*/ 88516 h 2300774"/>
                <a:gd name="connsiteX73" fmla="*/ 1209660 w 1484963"/>
                <a:gd name="connsiteY73" fmla="*/ 29522 h 2300774"/>
                <a:gd name="connsiteX74" fmla="*/ 1288318 w 1484963"/>
                <a:gd name="connsiteY74" fmla="*/ 26 h 2300774"/>
                <a:gd name="connsiteX75" fmla="*/ 1307982 w 1484963"/>
                <a:gd name="connsiteY75" fmla="*/ 29522 h 2300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484963" h="2300774">
                  <a:moveTo>
                    <a:pt x="1307982" y="29522"/>
                  </a:moveTo>
                  <a:cubicBezTo>
                    <a:pt x="1316176" y="42632"/>
                    <a:pt x="1325042" y="64174"/>
                    <a:pt x="1337479" y="78684"/>
                  </a:cubicBezTo>
                  <a:cubicBezTo>
                    <a:pt x="1345169" y="87656"/>
                    <a:pt x="1358620" y="89992"/>
                    <a:pt x="1366976" y="98348"/>
                  </a:cubicBezTo>
                  <a:cubicBezTo>
                    <a:pt x="1375332" y="106704"/>
                    <a:pt x="1380085" y="118013"/>
                    <a:pt x="1386640" y="127845"/>
                  </a:cubicBezTo>
                  <a:cubicBezTo>
                    <a:pt x="1410358" y="222716"/>
                    <a:pt x="1401005" y="180002"/>
                    <a:pt x="1416137" y="255664"/>
                  </a:cubicBezTo>
                  <a:cubicBezTo>
                    <a:pt x="1419414" y="311380"/>
                    <a:pt x="1420677" y="367252"/>
                    <a:pt x="1425969" y="422813"/>
                  </a:cubicBezTo>
                  <a:cubicBezTo>
                    <a:pt x="1427250" y="436265"/>
                    <a:pt x="1435052" y="448650"/>
                    <a:pt x="1435802" y="462142"/>
                  </a:cubicBezTo>
                  <a:cubicBezTo>
                    <a:pt x="1456311" y="831303"/>
                    <a:pt x="1418865" y="669695"/>
                    <a:pt x="1455466" y="816103"/>
                  </a:cubicBezTo>
                  <a:cubicBezTo>
                    <a:pt x="1462021" y="989806"/>
                    <a:pt x="1466152" y="1163618"/>
                    <a:pt x="1475131" y="1337213"/>
                  </a:cubicBezTo>
                  <a:cubicBezTo>
                    <a:pt x="1475994" y="1353902"/>
                    <a:pt x="1484963" y="1369662"/>
                    <a:pt x="1484963" y="1386374"/>
                  </a:cubicBezTo>
                  <a:cubicBezTo>
                    <a:pt x="1484963" y="1481475"/>
                    <a:pt x="1480716" y="1576572"/>
                    <a:pt x="1475131" y="1671509"/>
                  </a:cubicBezTo>
                  <a:cubicBezTo>
                    <a:pt x="1473949" y="1691603"/>
                    <a:pt x="1446789" y="1794325"/>
                    <a:pt x="1445634" y="1799329"/>
                  </a:cubicBezTo>
                  <a:cubicBezTo>
                    <a:pt x="1441876" y="1815613"/>
                    <a:pt x="1445072" y="1834585"/>
                    <a:pt x="1435802" y="1848490"/>
                  </a:cubicBezTo>
                  <a:cubicBezTo>
                    <a:pt x="1430053" y="1857113"/>
                    <a:pt x="1416137" y="1855045"/>
                    <a:pt x="1406305" y="1858322"/>
                  </a:cubicBezTo>
                  <a:cubicBezTo>
                    <a:pt x="1396473" y="1871432"/>
                    <a:pt x="1389397" y="1887160"/>
                    <a:pt x="1376808" y="1897651"/>
                  </a:cubicBezTo>
                  <a:cubicBezTo>
                    <a:pt x="1368846" y="1904286"/>
                    <a:pt x="1356934" y="1903635"/>
                    <a:pt x="1347311" y="1907484"/>
                  </a:cubicBezTo>
                  <a:cubicBezTo>
                    <a:pt x="1324136" y="1916754"/>
                    <a:pt x="1301781" y="1928020"/>
                    <a:pt x="1278485" y="1936980"/>
                  </a:cubicBezTo>
                  <a:cubicBezTo>
                    <a:pt x="1200133" y="1967115"/>
                    <a:pt x="1242643" y="1948399"/>
                    <a:pt x="1170331" y="1966477"/>
                  </a:cubicBezTo>
                  <a:cubicBezTo>
                    <a:pt x="1160276" y="1968991"/>
                    <a:pt x="1150799" y="1973462"/>
                    <a:pt x="1140834" y="1976309"/>
                  </a:cubicBezTo>
                  <a:cubicBezTo>
                    <a:pt x="1127841" y="1980021"/>
                    <a:pt x="1114615" y="1982864"/>
                    <a:pt x="1101505" y="1986142"/>
                  </a:cubicBezTo>
                  <a:cubicBezTo>
                    <a:pt x="1091673" y="1992697"/>
                    <a:pt x="1079390" y="1996579"/>
                    <a:pt x="1072008" y="2005806"/>
                  </a:cubicBezTo>
                  <a:cubicBezTo>
                    <a:pt x="1065534" y="2013899"/>
                    <a:pt x="1069505" y="2027974"/>
                    <a:pt x="1062176" y="2035303"/>
                  </a:cubicBezTo>
                  <a:cubicBezTo>
                    <a:pt x="1051812" y="2045667"/>
                    <a:pt x="1035957" y="2048412"/>
                    <a:pt x="1022847" y="2054967"/>
                  </a:cubicBezTo>
                  <a:cubicBezTo>
                    <a:pt x="1016292" y="2064799"/>
                    <a:pt x="1008467" y="2073895"/>
                    <a:pt x="1003182" y="2084464"/>
                  </a:cubicBezTo>
                  <a:cubicBezTo>
                    <a:pt x="998547" y="2093734"/>
                    <a:pt x="1000679" y="2106632"/>
                    <a:pt x="993350" y="2113961"/>
                  </a:cubicBezTo>
                  <a:cubicBezTo>
                    <a:pt x="986021" y="2121290"/>
                    <a:pt x="974160" y="2122708"/>
                    <a:pt x="963853" y="2123793"/>
                  </a:cubicBezTo>
                  <a:cubicBezTo>
                    <a:pt x="911601" y="2129293"/>
                    <a:pt x="858976" y="2130348"/>
                    <a:pt x="806537" y="2133626"/>
                  </a:cubicBezTo>
                  <a:cubicBezTo>
                    <a:pt x="796705" y="2140181"/>
                    <a:pt x="787609" y="2148005"/>
                    <a:pt x="777040" y="2153290"/>
                  </a:cubicBezTo>
                  <a:cubicBezTo>
                    <a:pt x="767770" y="2157925"/>
                    <a:pt x="757598" y="2160608"/>
                    <a:pt x="747543" y="2163122"/>
                  </a:cubicBezTo>
                  <a:cubicBezTo>
                    <a:pt x="702492" y="2174385"/>
                    <a:pt x="667498" y="2176815"/>
                    <a:pt x="619724" y="2182787"/>
                  </a:cubicBezTo>
                  <a:cubicBezTo>
                    <a:pt x="606614" y="2195897"/>
                    <a:pt x="595029" y="2210734"/>
                    <a:pt x="580395" y="2222116"/>
                  </a:cubicBezTo>
                  <a:cubicBezTo>
                    <a:pt x="565310" y="2233849"/>
                    <a:pt x="547440" y="2241485"/>
                    <a:pt x="531234" y="2251613"/>
                  </a:cubicBezTo>
                  <a:cubicBezTo>
                    <a:pt x="502712" y="2269439"/>
                    <a:pt x="495970" y="2278356"/>
                    <a:pt x="462408" y="2290942"/>
                  </a:cubicBezTo>
                  <a:cubicBezTo>
                    <a:pt x="449755" y="2295687"/>
                    <a:pt x="436189" y="2297497"/>
                    <a:pt x="423079" y="2300774"/>
                  </a:cubicBezTo>
                  <a:cubicBezTo>
                    <a:pt x="403414" y="2290942"/>
                    <a:pt x="369244" y="2292649"/>
                    <a:pt x="364085" y="2271277"/>
                  </a:cubicBezTo>
                  <a:cubicBezTo>
                    <a:pt x="344076" y="2188382"/>
                    <a:pt x="359925" y="2100725"/>
                    <a:pt x="354253" y="2015638"/>
                  </a:cubicBezTo>
                  <a:cubicBezTo>
                    <a:pt x="353354" y="2002155"/>
                    <a:pt x="351125" y="1988042"/>
                    <a:pt x="344421" y="1976309"/>
                  </a:cubicBezTo>
                  <a:cubicBezTo>
                    <a:pt x="337522" y="1964236"/>
                    <a:pt x="324756" y="1956645"/>
                    <a:pt x="314924" y="1946813"/>
                  </a:cubicBezTo>
                  <a:cubicBezTo>
                    <a:pt x="308369" y="1933703"/>
                    <a:pt x="303779" y="1919411"/>
                    <a:pt x="295260" y="1907484"/>
                  </a:cubicBezTo>
                  <a:cubicBezTo>
                    <a:pt x="259019" y="1856746"/>
                    <a:pt x="272106" y="1900507"/>
                    <a:pt x="246098" y="1848490"/>
                  </a:cubicBezTo>
                  <a:cubicBezTo>
                    <a:pt x="201173" y="1758639"/>
                    <a:pt x="252642" y="1841257"/>
                    <a:pt x="206769" y="1740335"/>
                  </a:cubicBezTo>
                  <a:cubicBezTo>
                    <a:pt x="192180" y="1708239"/>
                    <a:pt x="168727" y="1679779"/>
                    <a:pt x="147776" y="1651845"/>
                  </a:cubicBezTo>
                  <a:cubicBezTo>
                    <a:pt x="142411" y="1630386"/>
                    <a:pt x="122063" y="1554295"/>
                    <a:pt x="118279" y="1524026"/>
                  </a:cubicBezTo>
                  <a:cubicBezTo>
                    <a:pt x="110757" y="1463850"/>
                    <a:pt x="117077" y="1390591"/>
                    <a:pt x="78950" y="1337213"/>
                  </a:cubicBezTo>
                  <a:cubicBezTo>
                    <a:pt x="70868" y="1325898"/>
                    <a:pt x="59285" y="1317548"/>
                    <a:pt x="49453" y="1307716"/>
                  </a:cubicBezTo>
                  <a:cubicBezTo>
                    <a:pt x="25154" y="1234817"/>
                    <a:pt x="39059" y="1267262"/>
                    <a:pt x="10124" y="1209393"/>
                  </a:cubicBezTo>
                  <a:cubicBezTo>
                    <a:pt x="6847" y="1179896"/>
                    <a:pt x="-1682" y="1150515"/>
                    <a:pt x="292" y="1120903"/>
                  </a:cubicBezTo>
                  <a:cubicBezTo>
                    <a:pt x="1671" y="1100221"/>
                    <a:pt x="10686" y="1080449"/>
                    <a:pt x="19956" y="1061909"/>
                  </a:cubicBezTo>
                  <a:cubicBezTo>
                    <a:pt x="30525" y="1040770"/>
                    <a:pt x="46175" y="1022580"/>
                    <a:pt x="59285" y="1002916"/>
                  </a:cubicBezTo>
                  <a:cubicBezTo>
                    <a:pt x="65840" y="993084"/>
                    <a:pt x="68817" y="979499"/>
                    <a:pt x="78950" y="973419"/>
                  </a:cubicBezTo>
                  <a:cubicBezTo>
                    <a:pt x="140679" y="936381"/>
                    <a:pt x="111018" y="952468"/>
                    <a:pt x="167440" y="924258"/>
                  </a:cubicBezTo>
                  <a:cubicBezTo>
                    <a:pt x="173995" y="911148"/>
                    <a:pt x="178311" y="896655"/>
                    <a:pt x="187105" y="884929"/>
                  </a:cubicBezTo>
                  <a:cubicBezTo>
                    <a:pt x="199272" y="868707"/>
                    <a:pt x="245852" y="826058"/>
                    <a:pt x="265763" y="816103"/>
                  </a:cubicBezTo>
                  <a:cubicBezTo>
                    <a:pt x="287415" y="805277"/>
                    <a:pt x="376374" y="797360"/>
                    <a:pt x="383750" y="796438"/>
                  </a:cubicBezTo>
                  <a:cubicBezTo>
                    <a:pt x="547992" y="741692"/>
                    <a:pt x="344647" y="814212"/>
                    <a:pt x="491905" y="747277"/>
                  </a:cubicBezTo>
                  <a:cubicBezTo>
                    <a:pt x="510775" y="738700"/>
                    <a:pt x="531234" y="734168"/>
                    <a:pt x="550898" y="727613"/>
                  </a:cubicBezTo>
                  <a:lnTo>
                    <a:pt x="580395" y="717780"/>
                  </a:lnTo>
                  <a:cubicBezTo>
                    <a:pt x="590227" y="704670"/>
                    <a:pt x="598304" y="690038"/>
                    <a:pt x="609892" y="678451"/>
                  </a:cubicBezTo>
                  <a:cubicBezTo>
                    <a:pt x="618248" y="670095"/>
                    <a:pt x="632007" y="668014"/>
                    <a:pt x="639389" y="658787"/>
                  </a:cubicBezTo>
                  <a:cubicBezTo>
                    <a:pt x="645863" y="650694"/>
                    <a:pt x="644586" y="638560"/>
                    <a:pt x="649221" y="629290"/>
                  </a:cubicBezTo>
                  <a:cubicBezTo>
                    <a:pt x="661139" y="605453"/>
                    <a:pt x="673353" y="590855"/>
                    <a:pt x="698382" y="580129"/>
                  </a:cubicBezTo>
                  <a:cubicBezTo>
                    <a:pt x="710803" y="574806"/>
                    <a:pt x="724601" y="573574"/>
                    <a:pt x="737711" y="570297"/>
                  </a:cubicBezTo>
                  <a:cubicBezTo>
                    <a:pt x="750636" y="553064"/>
                    <a:pt x="791474" y="501422"/>
                    <a:pt x="796705" y="481806"/>
                  </a:cubicBezTo>
                  <a:cubicBezTo>
                    <a:pt x="805192" y="449981"/>
                    <a:pt x="779976" y="402962"/>
                    <a:pt x="806537" y="383484"/>
                  </a:cubicBezTo>
                  <a:cubicBezTo>
                    <a:pt x="843632" y="356281"/>
                    <a:pt x="898305" y="376929"/>
                    <a:pt x="944189" y="373651"/>
                  </a:cubicBezTo>
                  <a:cubicBezTo>
                    <a:pt x="954021" y="367096"/>
                    <a:pt x="967822" y="364247"/>
                    <a:pt x="973685" y="353987"/>
                  </a:cubicBezTo>
                  <a:cubicBezTo>
                    <a:pt x="981976" y="339477"/>
                    <a:pt x="978233" y="320680"/>
                    <a:pt x="983518" y="304826"/>
                  </a:cubicBezTo>
                  <a:cubicBezTo>
                    <a:pt x="988153" y="290921"/>
                    <a:pt x="995414" y="277926"/>
                    <a:pt x="1003182" y="265497"/>
                  </a:cubicBezTo>
                  <a:cubicBezTo>
                    <a:pt x="1036113" y="212806"/>
                    <a:pt x="1029791" y="236090"/>
                    <a:pt x="1072008" y="186838"/>
                  </a:cubicBezTo>
                  <a:cubicBezTo>
                    <a:pt x="1079698" y="177866"/>
                    <a:pt x="1082446" y="164724"/>
                    <a:pt x="1091673" y="157342"/>
                  </a:cubicBezTo>
                  <a:cubicBezTo>
                    <a:pt x="1099766" y="150868"/>
                    <a:pt x="1111899" y="152144"/>
                    <a:pt x="1121169" y="147509"/>
                  </a:cubicBezTo>
                  <a:cubicBezTo>
                    <a:pt x="1131738" y="142224"/>
                    <a:pt x="1140834" y="134400"/>
                    <a:pt x="1150666" y="127845"/>
                  </a:cubicBezTo>
                  <a:cubicBezTo>
                    <a:pt x="1160498" y="114735"/>
                    <a:pt x="1172033" y="102744"/>
                    <a:pt x="1180163" y="88516"/>
                  </a:cubicBezTo>
                  <a:cubicBezTo>
                    <a:pt x="1193200" y="65701"/>
                    <a:pt x="1184852" y="47242"/>
                    <a:pt x="1209660" y="29522"/>
                  </a:cubicBezTo>
                  <a:cubicBezTo>
                    <a:pt x="1214519" y="26051"/>
                    <a:pt x="1273744" y="3669"/>
                    <a:pt x="1288318" y="26"/>
                  </a:cubicBezTo>
                  <a:cubicBezTo>
                    <a:pt x="1291497" y="-769"/>
                    <a:pt x="1299788" y="16412"/>
                    <a:pt x="1307982" y="29522"/>
                  </a:cubicBez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CA17860-637A-4744-9696-0CB269F85E29}"/>
                </a:ext>
              </a:extLst>
            </p:cNvPr>
            <p:cNvSpPr/>
            <p:nvPr/>
          </p:nvSpPr>
          <p:spPr>
            <a:xfrm>
              <a:off x="10841734" y="5680672"/>
              <a:ext cx="185439" cy="356562"/>
            </a:xfrm>
            <a:custGeom>
              <a:avLst/>
              <a:gdLst>
                <a:gd name="connsiteX0" fmla="*/ 393290 w 867748"/>
                <a:gd name="connsiteY0" fmla="*/ 338 h 1475176"/>
                <a:gd name="connsiteX1" fmla="*/ 599768 w 867748"/>
                <a:gd name="connsiteY1" fmla="*/ 29834 h 1475176"/>
                <a:gd name="connsiteX2" fmla="*/ 629265 w 867748"/>
                <a:gd name="connsiteY2" fmla="*/ 39667 h 1475176"/>
                <a:gd name="connsiteX3" fmla="*/ 619432 w 867748"/>
                <a:gd name="connsiteY3" fmla="*/ 177318 h 1475176"/>
                <a:gd name="connsiteX4" fmla="*/ 589936 w 867748"/>
                <a:gd name="connsiteY4" fmla="*/ 206815 h 1475176"/>
                <a:gd name="connsiteX5" fmla="*/ 570271 w 867748"/>
                <a:gd name="connsiteY5" fmla="*/ 236312 h 1475176"/>
                <a:gd name="connsiteX6" fmla="*/ 589936 w 867748"/>
                <a:gd name="connsiteY6" fmla="*/ 314970 h 1475176"/>
                <a:gd name="connsiteX7" fmla="*/ 629265 w 867748"/>
                <a:gd name="connsiteY7" fmla="*/ 334634 h 1475176"/>
                <a:gd name="connsiteX8" fmla="*/ 698090 w 867748"/>
                <a:gd name="connsiteY8" fmla="*/ 364131 h 1475176"/>
                <a:gd name="connsiteX9" fmla="*/ 747252 w 867748"/>
                <a:gd name="connsiteY9" fmla="*/ 413292 h 1475176"/>
                <a:gd name="connsiteX10" fmla="*/ 776749 w 867748"/>
                <a:gd name="connsiteY10" fmla="*/ 442789 h 1475176"/>
                <a:gd name="connsiteX11" fmla="*/ 806245 w 867748"/>
                <a:gd name="connsiteY11" fmla="*/ 462454 h 1475176"/>
                <a:gd name="connsiteX12" fmla="*/ 845574 w 867748"/>
                <a:gd name="connsiteY12" fmla="*/ 491950 h 1475176"/>
                <a:gd name="connsiteX13" fmla="*/ 865239 w 867748"/>
                <a:gd name="connsiteY13" fmla="*/ 531280 h 1475176"/>
                <a:gd name="connsiteX14" fmla="*/ 855407 w 867748"/>
                <a:gd name="connsiteY14" fmla="*/ 1435847 h 1475176"/>
                <a:gd name="connsiteX15" fmla="*/ 816078 w 867748"/>
                <a:gd name="connsiteY15" fmla="*/ 1455512 h 1475176"/>
                <a:gd name="connsiteX16" fmla="*/ 747252 w 867748"/>
                <a:gd name="connsiteY16" fmla="*/ 1465344 h 1475176"/>
                <a:gd name="connsiteX17" fmla="*/ 589936 w 867748"/>
                <a:gd name="connsiteY17" fmla="*/ 1475176 h 1475176"/>
                <a:gd name="connsiteX18" fmla="*/ 206478 w 867748"/>
                <a:gd name="connsiteY18" fmla="*/ 1465344 h 1475176"/>
                <a:gd name="connsiteX19" fmla="*/ 176981 w 867748"/>
                <a:gd name="connsiteY19" fmla="*/ 1455512 h 1475176"/>
                <a:gd name="connsiteX20" fmla="*/ 78658 w 867748"/>
                <a:gd name="connsiteY20" fmla="*/ 1416183 h 1475176"/>
                <a:gd name="connsiteX21" fmla="*/ 58994 w 867748"/>
                <a:gd name="connsiteY21" fmla="*/ 1386686 h 1475176"/>
                <a:gd name="connsiteX22" fmla="*/ 29497 w 867748"/>
                <a:gd name="connsiteY22" fmla="*/ 1288363 h 1475176"/>
                <a:gd name="connsiteX23" fmla="*/ 19665 w 867748"/>
                <a:gd name="connsiteY23" fmla="*/ 1160544 h 1475176"/>
                <a:gd name="connsiteX24" fmla="*/ 9832 w 867748"/>
                <a:gd name="connsiteY24" fmla="*/ 1111383 h 1475176"/>
                <a:gd name="connsiteX25" fmla="*/ 0 w 867748"/>
                <a:gd name="connsiteY25" fmla="*/ 708260 h 1475176"/>
                <a:gd name="connsiteX26" fmla="*/ 9832 w 867748"/>
                <a:gd name="connsiteY26" fmla="*/ 383796 h 1475176"/>
                <a:gd name="connsiteX27" fmla="*/ 39329 w 867748"/>
                <a:gd name="connsiteY27" fmla="*/ 324802 h 1475176"/>
                <a:gd name="connsiteX28" fmla="*/ 68826 w 867748"/>
                <a:gd name="connsiteY28" fmla="*/ 314970 h 1475176"/>
                <a:gd name="connsiteX29" fmla="*/ 108155 w 867748"/>
                <a:gd name="connsiteY29" fmla="*/ 295305 h 1475176"/>
                <a:gd name="connsiteX30" fmla="*/ 127819 w 867748"/>
                <a:gd name="connsiteY30" fmla="*/ 196983 h 1475176"/>
                <a:gd name="connsiteX31" fmla="*/ 147484 w 867748"/>
                <a:gd name="connsiteY31" fmla="*/ 118325 h 1475176"/>
                <a:gd name="connsiteX32" fmla="*/ 196645 w 867748"/>
                <a:gd name="connsiteY32" fmla="*/ 108492 h 1475176"/>
                <a:gd name="connsiteX33" fmla="*/ 216310 w 867748"/>
                <a:gd name="connsiteY33" fmla="*/ 69163 h 1475176"/>
                <a:gd name="connsiteX34" fmla="*/ 275303 w 867748"/>
                <a:gd name="connsiteY34" fmla="*/ 49499 h 1475176"/>
                <a:gd name="connsiteX35" fmla="*/ 393290 w 867748"/>
                <a:gd name="connsiteY35" fmla="*/ 338 h 147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67748" h="1475176">
                  <a:moveTo>
                    <a:pt x="393290" y="338"/>
                  </a:moveTo>
                  <a:cubicBezTo>
                    <a:pt x="447368" y="-2940"/>
                    <a:pt x="531189" y="18404"/>
                    <a:pt x="599768" y="29834"/>
                  </a:cubicBezTo>
                  <a:cubicBezTo>
                    <a:pt x="609991" y="31538"/>
                    <a:pt x="627895" y="29394"/>
                    <a:pt x="629265" y="39667"/>
                  </a:cubicBezTo>
                  <a:cubicBezTo>
                    <a:pt x="635344" y="85264"/>
                    <a:pt x="629968" y="132540"/>
                    <a:pt x="619432" y="177318"/>
                  </a:cubicBezTo>
                  <a:cubicBezTo>
                    <a:pt x="616247" y="190853"/>
                    <a:pt x="598838" y="196133"/>
                    <a:pt x="589936" y="206815"/>
                  </a:cubicBezTo>
                  <a:cubicBezTo>
                    <a:pt x="582371" y="215893"/>
                    <a:pt x="576826" y="226480"/>
                    <a:pt x="570271" y="236312"/>
                  </a:cubicBezTo>
                  <a:cubicBezTo>
                    <a:pt x="576826" y="262531"/>
                    <a:pt x="576031" y="291795"/>
                    <a:pt x="589936" y="314970"/>
                  </a:cubicBezTo>
                  <a:cubicBezTo>
                    <a:pt x="597477" y="327538"/>
                    <a:pt x="615793" y="328860"/>
                    <a:pt x="629265" y="334634"/>
                  </a:cubicBezTo>
                  <a:cubicBezTo>
                    <a:pt x="730535" y="378036"/>
                    <a:pt x="567651" y="298913"/>
                    <a:pt x="698090" y="364131"/>
                  </a:cubicBezTo>
                  <a:cubicBezTo>
                    <a:pt x="734143" y="418210"/>
                    <a:pt x="698089" y="372324"/>
                    <a:pt x="747252" y="413292"/>
                  </a:cubicBezTo>
                  <a:cubicBezTo>
                    <a:pt x="757934" y="422194"/>
                    <a:pt x="766067" y="433887"/>
                    <a:pt x="776749" y="442789"/>
                  </a:cubicBezTo>
                  <a:cubicBezTo>
                    <a:pt x="785827" y="450354"/>
                    <a:pt x="796629" y="455586"/>
                    <a:pt x="806245" y="462454"/>
                  </a:cubicBezTo>
                  <a:cubicBezTo>
                    <a:pt x="819580" y="471979"/>
                    <a:pt x="832464" y="482118"/>
                    <a:pt x="845574" y="491950"/>
                  </a:cubicBezTo>
                  <a:cubicBezTo>
                    <a:pt x="852129" y="505060"/>
                    <a:pt x="865086" y="516623"/>
                    <a:pt x="865239" y="531280"/>
                  </a:cubicBezTo>
                  <a:cubicBezTo>
                    <a:pt x="868380" y="832804"/>
                    <a:pt x="871424" y="1134733"/>
                    <a:pt x="855407" y="1435847"/>
                  </a:cubicBezTo>
                  <a:cubicBezTo>
                    <a:pt x="854628" y="1450483"/>
                    <a:pt x="830219" y="1451655"/>
                    <a:pt x="816078" y="1455512"/>
                  </a:cubicBezTo>
                  <a:cubicBezTo>
                    <a:pt x="793720" y="1461610"/>
                    <a:pt x="770340" y="1463336"/>
                    <a:pt x="747252" y="1465344"/>
                  </a:cubicBezTo>
                  <a:cubicBezTo>
                    <a:pt x="694909" y="1469895"/>
                    <a:pt x="642375" y="1471899"/>
                    <a:pt x="589936" y="1475176"/>
                  </a:cubicBezTo>
                  <a:cubicBezTo>
                    <a:pt x="462117" y="1471899"/>
                    <a:pt x="334195" y="1471426"/>
                    <a:pt x="206478" y="1465344"/>
                  </a:cubicBezTo>
                  <a:cubicBezTo>
                    <a:pt x="196126" y="1464851"/>
                    <a:pt x="186654" y="1459232"/>
                    <a:pt x="176981" y="1455512"/>
                  </a:cubicBezTo>
                  <a:cubicBezTo>
                    <a:pt x="144035" y="1442841"/>
                    <a:pt x="78658" y="1416183"/>
                    <a:pt x="78658" y="1416183"/>
                  </a:cubicBezTo>
                  <a:cubicBezTo>
                    <a:pt x="72103" y="1406351"/>
                    <a:pt x="63793" y="1397484"/>
                    <a:pt x="58994" y="1386686"/>
                  </a:cubicBezTo>
                  <a:cubicBezTo>
                    <a:pt x="45314" y="1355905"/>
                    <a:pt x="37669" y="1321052"/>
                    <a:pt x="29497" y="1288363"/>
                  </a:cubicBezTo>
                  <a:cubicBezTo>
                    <a:pt x="26220" y="1245757"/>
                    <a:pt x="24384" y="1203015"/>
                    <a:pt x="19665" y="1160544"/>
                  </a:cubicBezTo>
                  <a:cubicBezTo>
                    <a:pt x="17819" y="1143935"/>
                    <a:pt x="10558" y="1128079"/>
                    <a:pt x="9832" y="1111383"/>
                  </a:cubicBezTo>
                  <a:cubicBezTo>
                    <a:pt x="3993" y="977096"/>
                    <a:pt x="3277" y="842634"/>
                    <a:pt x="0" y="708260"/>
                  </a:cubicBezTo>
                  <a:cubicBezTo>
                    <a:pt x="3277" y="600105"/>
                    <a:pt x="3830" y="491834"/>
                    <a:pt x="9832" y="383796"/>
                  </a:cubicBezTo>
                  <a:cubicBezTo>
                    <a:pt x="10660" y="368885"/>
                    <a:pt x="28444" y="333510"/>
                    <a:pt x="39329" y="324802"/>
                  </a:cubicBezTo>
                  <a:cubicBezTo>
                    <a:pt x="47422" y="318328"/>
                    <a:pt x="59300" y="319053"/>
                    <a:pt x="68826" y="314970"/>
                  </a:cubicBezTo>
                  <a:cubicBezTo>
                    <a:pt x="82298" y="309196"/>
                    <a:pt x="95045" y="301860"/>
                    <a:pt x="108155" y="295305"/>
                  </a:cubicBezTo>
                  <a:cubicBezTo>
                    <a:pt x="130369" y="228664"/>
                    <a:pt x="105222" y="309966"/>
                    <a:pt x="127819" y="196983"/>
                  </a:cubicBezTo>
                  <a:cubicBezTo>
                    <a:pt x="133119" y="170482"/>
                    <a:pt x="130892" y="139658"/>
                    <a:pt x="147484" y="118325"/>
                  </a:cubicBezTo>
                  <a:cubicBezTo>
                    <a:pt x="157744" y="105134"/>
                    <a:pt x="180258" y="111770"/>
                    <a:pt x="196645" y="108492"/>
                  </a:cubicBezTo>
                  <a:cubicBezTo>
                    <a:pt x="203200" y="95382"/>
                    <a:pt x="204584" y="77957"/>
                    <a:pt x="216310" y="69163"/>
                  </a:cubicBezTo>
                  <a:cubicBezTo>
                    <a:pt x="232892" y="56726"/>
                    <a:pt x="275303" y="49499"/>
                    <a:pt x="275303" y="49499"/>
                  </a:cubicBezTo>
                  <a:cubicBezTo>
                    <a:pt x="321162" y="18926"/>
                    <a:pt x="339212" y="3616"/>
                    <a:pt x="393290" y="338"/>
                  </a:cubicBezTo>
                  <a:close/>
                </a:path>
              </a:pathLst>
            </a:custGeom>
            <a:solidFill>
              <a:srgbClr val="8DD848"/>
            </a:solidFill>
            <a:ln>
              <a:solidFill>
                <a:srgbClr val="8DD8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FC36F8B-88EA-4FD8-89BB-47029E4C6F50}"/>
                </a:ext>
              </a:extLst>
            </p:cNvPr>
            <p:cNvSpPr/>
            <p:nvPr/>
          </p:nvSpPr>
          <p:spPr>
            <a:xfrm>
              <a:off x="10824627" y="6047013"/>
              <a:ext cx="283007" cy="300808"/>
            </a:xfrm>
            <a:custGeom>
              <a:avLst/>
              <a:gdLst>
                <a:gd name="connsiteX0" fmla="*/ 657 w 1061311"/>
                <a:gd name="connsiteY0" fmla="*/ 107934 h 982577"/>
                <a:gd name="connsiteX1" fmla="*/ 50352 w 1061311"/>
                <a:gd name="connsiteY1" fmla="*/ 97995 h 982577"/>
                <a:gd name="connsiteX2" fmla="*/ 70231 w 1061311"/>
                <a:gd name="connsiteY2" fmla="*/ 78116 h 982577"/>
                <a:gd name="connsiteX3" fmla="*/ 119926 w 1061311"/>
                <a:gd name="connsiteY3" fmla="*/ 68177 h 982577"/>
                <a:gd name="connsiteX4" fmla="*/ 278952 w 1061311"/>
                <a:gd name="connsiteY4" fmla="*/ 58238 h 982577"/>
                <a:gd name="connsiteX5" fmla="*/ 1014448 w 1061311"/>
                <a:gd name="connsiteY5" fmla="*/ 97995 h 982577"/>
                <a:gd name="connsiteX6" fmla="*/ 1034326 w 1061311"/>
                <a:gd name="connsiteY6" fmla="*/ 127812 h 982577"/>
                <a:gd name="connsiteX7" fmla="*/ 1004509 w 1061311"/>
                <a:gd name="connsiteY7" fmla="*/ 952760 h 982577"/>
                <a:gd name="connsiteX8" fmla="*/ 994570 w 1061311"/>
                <a:gd name="connsiteY8" fmla="*/ 982577 h 982577"/>
                <a:gd name="connsiteX9" fmla="*/ 895179 w 1061311"/>
                <a:gd name="connsiteY9" fmla="*/ 942821 h 982577"/>
                <a:gd name="connsiteX10" fmla="*/ 885239 w 1061311"/>
                <a:gd name="connsiteY10" fmla="*/ 913003 h 982577"/>
                <a:gd name="connsiteX11" fmla="*/ 875300 w 1061311"/>
                <a:gd name="connsiteY11" fmla="*/ 853368 h 982577"/>
                <a:gd name="connsiteX12" fmla="*/ 865361 w 1061311"/>
                <a:gd name="connsiteY12" fmla="*/ 753977 h 982577"/>
                <a:gd name="connsiteX13" fmla="*/ 805726 w 1061311"/>
                <a:gd name="connsiteY13" fmla="*/ 694342 h 982577"/>
                <a:gd name="connsiteX14" fmla="*/ 765970 w 1061311"/>
                <a:gd name="connsiteY14" fmla="*/ 684403 h 982577"/>
                <a:gd name="connsiteX15" fmla="*/ 716274 w 1061311"/>
                <a:gd name="connsiteY15" fmla="*/ 704282 h 982577"/>
                <a:gd name="connsiteX16" fmla="*/ 646700 w 1061311"/>
                <a:gd name="connsiteY16" fmla="*/ 803673 h 982577"/>
                <a:gd name="connsiteX17" fmla="*/ 606944 w 1061311"/>
                <a:gd name="connsiteY17" fmla="*/ 813612 h 982577"/>
                <a:gd name="connsiteX18" fmla="*/ 577126 w 1061311"/>
                <a:gd name="connsiteY18" fmla="*/ 803673 h 982577"/>
                <a:gd name="connsiteX19" fmla="*/ 547309 w 1061311"/>
                <a:gd name="connsiteY19" fmla="*/ 734099 h 982577"/>
                <a:gd name="connsiteX20" fmla="*/ 477735 w 1061311"/>
                <a:gd name="connsiteY20" fmla="*/ 694342 h 982577"/>
                <a:gd name="connsiteX21" fmla="*/ 428039 w 1061311"/>
                <a:gd name="connsiteY21" fmla="*/ 644647 h 982577"/>
                <a:gd name="connsiteX22" fmla="*/ 358465 w 1061311"/>
                <a:gd name="connsiteY22" fmla="*/ 614829 h 982577"/>
                <a:gd name="connsiteX23" fmla="*/ 318709 w 1061311"/>
                <a:gd name="connsiteY23" fmla="*/ 594951 h 982577"/>
                <a:gd name="connsiteX24" fmla="*/ 288892 w 1061311"/>
                <a:gd name="connsiteY24" fmla="*/ 585012 h 982577"/>
                <a:gd name="connsiteX25" fmla="*/ 219318 w 1061311"/>
                <a:gd name="connsiteY25" fmla="*/ 545255 h 982577"/>
                <a:gd name="connsiteX26" fmla="*/ 109987 w 1061311"/>
                <a:gd name="connsiteY26" fmla="*/ 525377 h 982577"/>
                <a:gd name="connsiteX27" fmla="*/ 80170 w 1061311"/>
                <a:gd name="connsiteY27" fmla="*/ 515438 h 982577"/>
                <a:gd name="connsiteX28" fmla="*/ 50352 w 1061311"/>
                <a:gd name="connsiteY28" fmla="*/ 425986 h 982577"/>
                <a:gd name="connsiteX29" fmla="*/ 30474 w 1061311"/>
                <a:gd name="connsiteY29" fmla="*/ 396168 h 982577"/>
                <a:gd name="connsiteX30" fmla="*/ 20535 w 1061311"/>
                <a:gd name="connsiteY30" fmla="*/ 356412 h 982577"/>
                <a:gd name="connsiteX31" fmla="*/ 657 w 1061311"/>
                <a:gd name="connsiteY31" fmla="*/ 107934 h 98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61311" h="982577">
                  <a:moveTo>
                    <a:pt x="657" y="107934"/>
                  </a:moveTo>
                  <a:cubicBezTo>
                    <a:pt x="5627" y="64864"/>
                    <a:pt x="34825" y="104650"/>
                    <a:pt x="50352" y="97995"/>
                  </a:cubicBezTo>
                  <a:cubicBezTo>
                    <a:pt x="58965" y="94304"/>
                    <a:pt x="61618" y="81807"/>
                    <a:pt x="70231" y="78116"/>
                  </a:cubicBezTo>
                  <a:cubicBezTo>
                    <a:pt x="85758" y="71461"/>
                    <a:pt x="103109" y="69779"/>
                    <a:pt x="119926" y="68177"/>
                  </a:cubicBezTo>
                  <a:cubicBezTo>
                    <a:pt x="172799" y="63142"/>
                    <a:pt x="225943" y="61551"/>
                    <a:pt x="278952" y="58238"/>
                  </a:cubicBezTo>
                  <a:cubicBezTo>
                    <a:pt x="445060" y="60578"/>
                    <a:pt x="851366" y="-97707"/>
                    <a:pt x="1014448" y="97995"/>
                  </a:cubicBezTo>
                  <a:cubicBezTo>
                    <a:pt x="1022095" y="107172"/>
                    <a:pt x="1027700" y="117873"/>
                    <a:pt x="1034326" y="127812"/>
                  </a:cubicBezTo>
                  <a:cubicBezTo>
                    <a:pt x="1020446" y="1210483"/>
                    <a:pt x="1120623" y="643118"/>
                    <a:pt x="1004509" y="952760"/>
                  </a:cubicBezTo>
                  <a:cubicBezTo>
                    <a:pt x="1000830" y="962570"/>
                    <a:pt x="997883" y="972638"/>
                    <a:pt x="994570" y="982577"/>
                  </a:cubicBezTo>
                  <a:cubicBezTo>
                    <a:pt x="923891" y="973742"/>
                    <a:pt x="920622" y="993706"/>
                    <a:pt x="895179" y="942821"/>
                  </a:cubicBezTo>
                  <a:cubicBezTo>
                    <a:pt x="890493" y="933450"/>
                    <a:pt x="888552" y="922942"/>
                    <a:pt x="885239" y="913003"/>
                  </a:cubicBezTo>
                  <a:cubicBezTo>
                    <a:pt x="881926" y="893125"/>
                    <a:pt x="877800" y="873365"/>
                    <a:pt x="875300" y="853368"/>
                  </a:cubicBezTo>
                  <a:cubicBezTo>
                    <a:pt x="871170" y="820330"/>
                    <a:pt x="872848" y="786420"/>
                    <a:pt x="865361" y="753977"/>
                  </a:cubicBezTo>
                  <a:cubicBezTo>
                    <a:pt x="860098" y="731168"/>
                    <a:pt x="822029" y="702494"/>
                    <a:pt x="805726" y="694342"/>
                  </a:cubicBezTo>
                  <a:cubicBezTo>
                    <a:pt x="793508" y="688233"/>
                    <a:pt x="779222" y="687716"/>
                    <a:pt x="765970" y="684403"/>
                  </a:cubicBezTo>
                  <a:cubicBezTo>
                    <a:pt x="749405" y="691029"/>
                    <a:pt x="728209" y="691020"/>
                    <a:pt x="716274" y="704282"/>
                  </a:cubicBezTo>
                  <a:cubicBezTo>
                    <a:pt x="659579" y="767278"/>
                    <a:pt x="705849" y="778324"/>
                    <a:pt x="646700" y="803673"/>
                  </a:cubicBezTo>
                  <a:cubicBezTo>
                    <a:pt x="634145" y="809054"/>
                    <a:pt x="620196" y="810299"/>
                    <a:pt x="606944" y="813612"/>
                  </a:cubicBezTo>
                  <a:cubicBezTo>
                    <a:pt x="597005" y="810299"/>
                    <a:pt x="583671" y="811854"/>
                    <a:pt x="577126" y="803673"/>
                  </a:cubicBezTo>
                  <a:cubicBezTo>
                    <a:pt x="485880" y="689616"/>
                    <a:pt x="643330" y="830120"/>
                    <a:pt x="547309" y="734099"/>
                  </a:cubicBezTo>
                  <a:cubicBezTo>
                    <a:pt x="517553" y="704343"/>
                    <a:pt x="512809" y="721622"/>
                    <a:pt x="477735" y="694342"/>
                  </a:cubicBezTo>
                  <a:cubicBezTo>
                    <a:pt x="459243" y="679959"/>
                    <a:pt x="448992" y="655124"/>
                    <a:pt x="428039" y="644647"/>
                  </a:cubicBezTo>
                  <a:cubicBezTo>
                    <a:pt x="296216" y="578732"/>
                    <a:pt x="460815" y="658693"/>
                    <a:pt x="358465" y="614829"/>
                  </a:cubicBezTo>
                  <a:cubicBezTo>
                    <a:pt x="344847" y="608993"/>
                    <a:pt x="332327" y="600787"/>
                    <a:pt x="318709" y="594951"/>
                  </a:cubicBezTo>
                  <a:cubicBezTo>
                    <a:pt x="309079" y="590824"/>
                    <a:pt x="298263" y="589697"/>
                    <a:pt x="288892" y="585012"/>
                  </a:cubicBezTo>
                  <a:cubicBezTo>
                    <a:pt x="245274" y="563204"/>
                    <a:pt x="271584" y="562677"/>
                    <a:pt x="219318" y="545255"/>
                  </a:cubicBezTo>
                  <a:cubicBezTo>
                    <a:pt x="205428" y="540625"/>
                    <a:pt x="119998" y="527046"/>
                    <a:pt x="109987" y="525377"/>
                  </a:cubicBezTo>
                  <a:cubicBezTo>
                    <a:pt x="100048" y="522064"/>
                    <a:pt x="86877" y="523486"/>
                    <a:pt x="80170" y="515438"/>
                  </a:cubicBezTo>
                  <a:cubicBezTo>
                    <a:pt x="56441" y="486963"/>
                    <a:pt x="63684" y="457092"/>
                    <a:pt x="50352" y="425986"/>
                  </a:cubicBezTo>
                  <a:cubicBezTo>
                    <a:pt x="45646" y="415006"/>
                    <a:pt x="37100" y="406107"/>
                    <a:pt x="30474" y="396168"/>
                  </a:cubicBezTo>
                  <a:cubicBezTo>
                    <a:pt x="27161" y="382916"/>
                    <a:pt x="20535" y="370072"/>
                    <a:pt x="20535" y="356412"/>
                  </a:cubicBezTo>
                  <a:cubicBezTo>
                    <a:pt x="20535" y="286759"/>
                    <a:pt x="-4313" y="151004"/>
                    <a:pt x="657" y="107934"/>
                  </a:cubicBezTo>
                  <a:close/>
                </a:path>
              </a:pathLst>
            </a:custGeom>
            <a:solidFill>
              <a:srgbClr val="4173E3"/>
            </a:solidFill>
            <a:ln>
              <a:solidFill>
                <a:srgbClr val="4173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1B40FFB-CCAB-49BD-A973-CD3B55C1D8D9}"/>
              </a:ext>
            </a:extLst>
          </p:cNvPr>
          <p:cNvCxnSpPr>
            <a:cxnSpLocks/>
            <a:endCxn id="46" idx="0"/>
          </p:cNvCxnSpPr>
          <p:nvPr/>
        </p:nvCxnSpPr>
        <p:spPr>
          <a:xfrm flipH="1">
            <a:off x="7512544" y="4635858"/>
            <a:ext cx="1530806" cy="95812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9B5B05C-FAD0-411A-A1EF-0DB4877A2BB3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9043350" y="4630813"/>
            <a:ext cx="120342" cy="96317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0BADF6C-4DB6-4E4A-BCEB-BCDC74E91E19}"/>
              </a:ext>
            </a:extLst>
          </p:cNvPr>
          <p:cNvCxnSpPr>
            <a:cxnSpLocks/>
            <a:endCxn id="50" idx="0"/>
          </p:cNvCxnSpPr>
          <p:nvPr/>
        </p:nvCxnSpPr>
        <p:spPr>
          <a:xfrm>
            <a:off x="9039499" y="4630813"/>
            <a:ext cx="1894955" cy="94753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90" descr="Shape&#10;&#10;Description automatically generated with low confidence">
            <a:extLst>
              <a:ext uri="{FF2B5EF4-FFF2-40B4-BE49-F238E27FC236}">
                <a16:creationId xmlns:a16="http://schemas.microsoft.com/office/drawing/2014/main" id="{D1EA1AB1-E5C0-45B0-A6F4-18A6860675E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356" y="3796639"/>
            <a:ext cx="517349" cy="517349"/>
          </a:xfrm>
          <a:prstGeom prst="rect">
            <a:avLst/>
          </a:prstGeom>
        </p:spPr>
      </p:pic>
      <p:pic>
        <p:nvPicPr>
          <p:cNvPr id="92" name="Picture 91" descr="Shape&#10;&#10;Description automatically generated with low confidence">
            <a:extLst>
              <a:ext uri="{FF2B5EF4-FFF2-40B4-BE49-F238E27FC236}">
                <a16:creationId xmlns:a16="http://schemas.microsoft.com/office/drawing/2014/main" id="{EBA5E4F3-1E35-40D1-A5EB-E1475383800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342" y="5698378"/>
            <a:ext cx="517349" cy="517349"/>
          </a:xfrm>
          <a:prstGeom prst="rect">
            <a:avLst/>
          </a:prstGeom>
        </p:spPr>
      </p:pic>
      <p:pic>
        <p:nvPicPr>
          <p:cNvPr id="93" name="Picture 92" descr="Shape&#10;&#10;Description automatically generated with low confidence">
            <a:extLst>
              <a:ext uri="{FF2B5EF4-FFF2-40B4-BE49-F238E27FC236}">
                <a16:creationId xmlns:a16="http://schemas.microsoft.com/office/drawing/2014/main" id="{0BE866E2-2CAC-43A8-8985-2031141C133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424" y="5666661"/>
            <a:ext cx="517349" cy="51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40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9F66D-AE26-4A02-A11E-AC4407DE6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91B62-E10B-4595-9A4E-A05D966E0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28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922F73B-2AEB-40EB-92EE-C2CA575243A6}"/>
                  </a:ext>
                </a:extLst>
              </p:cNvPr>
              <p:cNvSpPr txBox="1"/>
              <p:nvPr/>
            </p:nvSpPr>
            <p:spPr>
              <a:xfrm>
                <a:off x="1524000" y="1631870"/>
                <a:ext cx="8656320" cy="433965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function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rgbClr val="EA5E10"/>
                    </a:solidFill>
                  </a:rPr>
                  <a:t>B</a:t>
                </a:r>
                <a:r>
                  <a:rPr lang="en-US" dirty="0">
                    <a:solidFill>
                      <a:srgbClr val="EA5E10"/>
                    </a:solidFill>
                  </a:rPr>
                  <a:t>ACKTRACKING-</a:t>
                </a:r>
                <a:r>
                  <a:rPr lang="en-US" sz="2400" dirty="0">
                    <a:solidFill>
                      <a:srgbClr val="EA5E10"/>
                    </a:solidFill>
                  </a:rPr>
                  <a:t>S</a:t>
                </a:r>
                <a:r>
                  <a:rPr lang="en-US" dirty="0">
                    <a:solidFill>
                      <a:srgbClr val="EA5E10"/>
                    </a:solidFill>
                  </a:rPr>
                  <a:t>EARCH</a:t>
                </a:r>
                <a:r>
                  <a:rPr lang="en-US" dirty="0">
                    <a:solidFill>
                      <a:schemeClr val="bg1"/>
                    </a:solidFill>
                  </a:rPr>
                  <a:t> (</a:t>
                </a:r>
                <a:r>
                  <a:rPr lang="en-US" i="1" dirty="0" err="1">
                    <a:solidFill>
                      <a:schemeClr val="bg1"/>
                    </a:solidFill>
                  </a:rPr>
                  <a:t>csp</a:t>
                </a:r>
                <a:r>
                  <a:rPr lang="en-US" dirty="0">
                    <a:solidFill>
                      <a:schemeClr val="bg1"/>
                    </a:solidFill>
                  </a:rPr>
                  <a:t>)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returns</a:t>
                </a:r>
                <a:r>
                  <a:rPr lang="en-US" dirty="0">
                    <a:solidFill>
                      <a:schemeClr val="bg1"/>
                    </a:solidFill>
                  </a:rPr>
                  <a:t> solution/failure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	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return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R</a:t>
                </a:r>
                <a:r>
                  <a:rPr lang="en-US" dirty="0">
                    <a:solidFill>
                      <a:schemeClr val="bg1"/>
                    </a:solidFill>
                  </a:rPr>
                  <a:t>ECURSIVE-</a:t>
                </a:r>
                <a:r>
                  <a:rPr lang="en-US" sz="2400" dirty="0">
                    <a:solidFill>
                      <a:schemeClr val="bg1"/>
                    </a:solidFill>
                  </a:rPr>
                  <a:t>B</a:t>
                </a:r>
                <a:r>
                  <a:rPr lang="en-US" dirty="0">
                    <a:solidFill>
                      <a:schemeClr val="bg1"/>
                    </a:solidFill>
                  </a:rPr>
                  <a:t>ACKTRACKING({ },</a:t>
                </a:r>
                <a:r>
                  <a:rPr lang="en-US" i="1" dirty="0" err="1">
                    <a:solidFill>
                      <a:schemeClr val="bg1"/>
                    </a:solidFill>
                  </a:rPr>
                  <a:t>csp</a:t>
                </a:r>
                <a:r>
                  <a:rPr lang="en-US" dirty="0">
                    <a:solidFill>
                      <a:schemeClr val="bg1"/>
                    </a:solidFill>
                  </a:rPr>
                  <a:t>)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function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rgbClr val="EA5E10"/>
                    </a:solidFill>
                  </a:rPr>
                  <a:t>R</a:t>
                </a:r>
                <a:r>
                  <a:rPr lang="en-US" dirty="0">
                    <a:solidFill>
                      <a:srgbClr val="EA5E10"/>
                    </a:solidFill>
                  </a:rPr>
                  <a:t>ECURSIVE-</a:t>
                </a:r>
                <a:r>
                  <a:rPr lang="en-US" sz="2400" dirty="0">
                    <a:solidFill>
                      <a:srgbClr val="EA5E10"/>
                    </a:solidFill>
                  </a:rPr>
                  <a:t>B</a:t>
                </a:r>
                <a:r>
                  <a:rPr lang="en-US" dirty="0">
                    <a:solidFill>
                      <a:srgbClr val="EA5E10"/>
                    </a:solidFill>
                  </a:rPr>
                  <a:t>ACKTRACKING</a:t>
                </a:r>
                <a:r>
                  <a:rPr lang="en-US" dirty="0">
                    <a:solidFill>
                      <a:schemeClr val="bg1"/>
                    </a:solidFill>
                  </a:rPr>
                  <a:t> (</a:t>
                </a:r>
                <a:r>
                  <a:rPr lang="en-US" i="1" dirty="0">
                    <a:solidFill>
                      <a:schemeClr val="bg1"/>
                    </a:solidFill>
                  </a:rPr>
                  <a:t>assignment</a:t>
                </a:r>
                <a:r>
                  <a:rPr lang="en-US" dirty="0">
                    <a:solidFill>
                      <a:schemeClr val="bg1"/>
                    </a:solidFill>
                  </a:rPr>
                  <a:t>, </a:t>
                </a:r>
                <a:r>
                  <a:rPr lang="en-US" i="1" dirty="0" err="1">
                    <a:solidFill>
                      <a:schemeClr val="bg1"/>
                    </a:solidFill>
                  </a:rPr>
                  <a:t>csp</a:t>
                </a:r>
                <a:r>
                  <a:rPr lang="en-US" dirty="0">
                    <a:solidFill>
                      <a:schemeClr val="bg1"/>
                    </a:solidFill>
                  </a:rPr>
                  <a:t>)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returns</a:t>
                </a:r>
                <a:r>
                  <a:rPr lang="en-US" dirty="0">
                    <a:solidFill>
                      <a:schemeClr val="bg1"/>
                    </a:solidFill>
                  </a:rPr>
                  <a:t> sol/fail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	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if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i="1" dirty="0">
                    <a:solidFill>
                      <a:schemeClr val="bg1"/>
                    </a:solidFill>
                  </a:rPr>
                  <a:t>assignment</a:t>
                </a:r>
                <a:r>
                  <a:rPr lang="en-US" dirty="0">
                    <a:solidFill>
                      <a:schemeClr val="bg1"/>
                    </a:solidFill>
                  </a:rPr>
                  <a:t> is complete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then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return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i="1" dirty="0">
                    <a:solidFill>
                      <a:schemeClr val="bg1"/>
                    </a:solidFill>
                  </a:rPr>
                  <a:t>assignment</a:t>
                </a:r>
              </a:p>
              <a:p>
                <a:r>
                  <a:rPr lang="en-US" i="1" dirty="0">
                    <a:solidFill>
                      <a:schemeClr val="bg1"/>
                    </a:solidFill>
                  </a:rPr>
                  <a:t>	var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i="1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rgbClr val="EA5E10"/>
                    </a:solidFill>
                  </a:rPr>
                  <a:t>S</a:t>
                </a:r>
                <a:r>
                  <a:rPr lang="en-US" dirty="0">
                    <a:solidFill>
                      <a:srgbClr val="EA5E10"/>
                    </a:solidFill>
                  </a:rPr>
                  <a:t>ELECT-</a:t>
                </a:r>
                <a:r>
                  <a:rPr lang="en-US" sz="2400" dirty="0">
                    <a:solidFill>
                      <a:srgbClr val="EA5E10"/>
                    </a:solidFill>
                  </a:rPr>
                  <a:t>U</a:t>
                </a:r>
                <a:r>
                  <a:rPr lang="en-US" dirty="0">
                    <a:solidFill>
                      <a:srgbClr val="EA5E10"/>
                    </a:solidFill>
                  </a:rPr>
                  <a:t>NASSIGNED-</a:t>
                </a:r>
                <a:r>
                  <a:rPr lang="en-US" sz="2400" dirty="0">
                    <a:solidFill>
                      <a:srgbClr val="EA5E10"/>
                    </a:solidFill>
                  </a:rPr>
                  <a:t>V</a:t>
                </a:r>
                <a:r>
                  <a:rPr lang="en-US" dirty="0">
                    <a:solidFill>
                      <a:srgbClr val="EA5E10"/>
                    </a:solidFill>
                  </a:rPr>
                  <a:t>ARIABLE</a:t>
                </a:r>
                <a:r>
                  <a:rPr lang="en-US" dirty="0">
                    <a:solidFill>
                      <a:schemeClr val="bg1"/>
                    </a:solidFill>
                  </a:rPr>
                  <a:t>(</a:t>
                </a:r>
                <a:r>
                  <a:rPr lang="en-US" sz="2400" dirty="0">
                    <a:solidFill>
                      <a:srgbClr val="EA5E10"/>
                    </a:solidFill>
                  </a:rPr>
                  <a:t>V</a:t>
                </a:r>
                <a:r>
                  <a:rPr lang="en-US" dirty="0">
                    <a:solidFill>
                      <a:srgbClr val="EA5E10"/>
                    </a:solidFill>
                  </a:rPr>
                  <a:t>ARIABLES</a:t>
                </a:r>
                <a:r>
                  <a:rPr lang="en-US" dirty="0">
                    <a:solidFill>
                      <a:schemeClr val="bg1"/>
                    </a:solidFill>
                  </a:rPr>
                  <a:t>[</a:t>
                </a:r>
                <a:r>
                  <a:rPr lang="en-US" i="1" dirty="0" err="1">
                    <a:solidFill>
                      <a:schemeClr val="bg1"/>
                    </a:solidFill>
                  </a:rPr>
                  <a:t>csp</a:t>
                </a:r>
                <a:r>
                  <a:rPr lang="en-US" dirty="0">
                    <a:solidFill>
                      <a:schemeClr val="bg1"/>
                    </a:solidFill>
                  </a:rPr>
                  <a:t>], </a:t>
                </a:r>
                <a:r>
                  <a:rPr lang="en-US" i="1" dirty="0">
                    <a:solidFill>
                      <a:schemeClr val="bg1"/>
                    </a:solidFill>
                  </a:rPr>
                  <a:t>assignment</a:t>
                </a:r>
                <a:r>
                  <a:rPr lang="en-US" dirty="0">
                    <a:solidFill>
                      <a:schemeClr val="bg1"/>
                    </a:solidFill>
                  </a:rPr>
                  <a:t>, </a:t>
                </a:r>
                <a:r>
                  <a:rPr lang="en-US" i="1" dirty="0" err="1">
                    <a:solidFill>
                      <a:schemeClr val="bg1"/>
                    </a:solidFill>
                  </a:rPr>
                  <a:t>csp</a:t>
                </a:r>
                <a:r>
                  <a:rPr lang="en-US" dirty="0">
                    <a:solidFill>
                      <a:schemeClr val="bg1"/>
                    </a:solidFill>
                  </a:rPr>
                  <a:t>)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	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for each </a:t>
                </a:r>
                <a:r>
                  <a:rPr lang="en-US" i="1" dirty="0">
                    <a:solidFill>
                      <a:schemeClr val="bg1"/>
                    </a:solidFill>
                  </a:rPr>
                  <a:t>value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in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rgbClr val="EA5E10"/>
                    </a:solidFill>
                  </a:rPr>
                  <a:t>ORDER-DOMAIN-VALUE</a:t>
                </a:r>
                <a:r>
                  <a:rPr lang="en-US" dirty="0">
                    <a:solidFill>
                      <a:schemeClr val="bg1"/>
                    </a:solidFill>
                  </a:rPr>
                  <a:t>(</a:t>
                </a:r>
                <a:r>
                  <a:rPr lang="en-US" i="1" dirty="0">
                    <a:solidFill>
                      <a:schemeClr val="bg1"/>
                    </a:solidFill>
                  </a:rPr>
                  <a:t>var</a:t>
                </a:r>
                <a:r>
                  <a:rPr lang="en-US" dirty="0">
                    <a:solidFill>
                      <a:schemeClr val="bg1"/>
                    </a:solidFill>
                  </a:rPr>
                  <a:t>, </a:t>
                </a:r>
                <a:r>
                  <a:rPr lang="en-US" i="1" dirty="0">
                    <a:solidFill>
                      <a:schemeClr val="bg1"/>
                    </a:solidFill>
                  </a:rPr>
                  <a:t>assignment</a:t>
                </a:r>
                <a:r>
                  <a:rPr lang="en-US" dirty="0">
                    <a:solidFill>
                      <a:schemeClr val="bg1"/>
                    </a:solidFill>
                  </a:rPr>
                  <a:t>, </a:t>
                </a:r>
                <a:r>
                  <a:rPr lang="en-US" i="1" dirty="0" err="1">
                    <a:solidFill>
                      <a:schemeClr val="bg1"/>
                    </a:solidFill>
                  </a:rPr>
                  <a:t>csp</a:t>
                </a:r>
                <a:r>
                  <a:rPr lang="en-US" dirty="0">
                    <a:solidFill>
                      <a:schemeClr val="bg1"/>
                    </a:solidFill>
                  </a:rPr>
                  <a:t>)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do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		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if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i="1" dirty="0">
                    <a:solidFill>
                      <a:schemeClr val="bg1"/>
                    </a:solidFill>
                  </a:rPr>
                  <a:t>value</a:t>
                </a:r>
                <a:r>
                  <a:rPr lang="en-US" dirty="0">
                    <a:solidFill>
                      <a:schemeClr val="bg1"/>
                    </a:solidFill>
                  </a:rPr>
                  <a:t> is consistent with </a:t>
                </a:r>
                <a:r>
                  <a:rPr lang="en-US" i="1" dirty="0">
                    <a:solidFill>
                      <a:schemeClr val="bg1"/>
                    </a:solidFill>
                  </a:rPr>
                  <a:t>assignment</a:t>
                </a:r>
                <a:r>
                  <a:rPr lang="en-US" dirty="0">
                    <a:solidFill>
                      <a:schemeClr val="bg1"/>
                    </a:solidFill>
                  </a:rPr>
                  <a:t> given </a:t>
                </a:r>
                <a:r>
                  <a:rPr lang="en-US" dirty="0">
                    <a:solidFill>
                      <a:srgbClr val="EA5E10"/>
                    </a:solidFill>
                  </a:rPr>
                  <a:t>CONSTRAINTS</a:t>
                </a:r>
                <a:r>
                  <a:rPr lang="en-US" dirty="0">
                    <a:solidFill>
                      <a:schemeClr val="bg1"/>
                    </a:solidFill>
                  </a:rPr>
                  <a:t>[</a:t>
                </a:r>
                <a:r>
                  <a:rPr lang="en-US" dirty="0" err="1">
                    <a:solidFill>
                      <a:schemeClr val="bg1"/>
                    </a:solidFill>
                  </a:rPr>
                  <a:t>csp</a:t>
                </a:r>
                <a:r>
                  <a:rPr lang="en-US" dirty="0">
                    <a:solidFill>
                      <a:schemeClr val="bg1"/>
                    </a:solidFill>
                  </a:rPr>
                  <a:t>]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then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			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add</a:t>
                </a:r>
                <a:r>
                  <a:rPr lang="en-US" dirty="0">
                    <a:solidFill>
                      <a:schemeClr val="bg1"/>
                    </a:solidFill>
                  </a:rPr>
                  <a:t> {</a:t>
                </a:r>
                <a:r>
                  <a:rPr lang="en-US" i="1" dirty="0">
                    <a:solidFill>
                      <a:schemeClr val="bg1"/>
                    </a:solidFill>
                  </a:rPr>
                  <a:t>var</a:t>
                </a:r>
                <a:r>
                  <a:rPr lang="en-US" dirty="0">
                    <a:solidFill>
                      <a:schemeClr val="bg1"/>
                    </a:solidFill>
                  </a:rPr>
                  <a:t>=</a:t>
                </a:r>
                <a:r>
                  <a:rPr lang="en-US" i="1" dirty="0">
                    <a:solidFill>
                      <a:schemeClr val="bg1"/>
                    </a:solidFill>
                  </a:rPr>
                  <a:t>value</a:t>
                </a:r>
                <a:r>
                  <a:rPr lang="en-US" dirty="0">
                    <a:solidFill>
                      <a:schemeClr val="bg1"/>
                    </a:solidFill>
                  </a:rPr>
                  <a:t>} to </a:t>
                </a:r>
                <a:r>
                  <a:rPr lang="en-US" i="1" dirty="0">
                    <a:solidFill>
                      <a:schemeClr val="bg1"/>
                    </a:solidFill>
                  </a:rPr>
                  <a:t>assignment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			</a:t>
                </a:r>
                <a:r>
                  <a:rPr lang="en-US" i="1" dirty="0">
                    <a:solidFill>
                      <a:schemeClr val="bg1"/>
                    </a:solidFill>
                  </a:rPr>
                  <a:t>result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rgbClr val="EA5E10"/>
                    </a:solidFill>
                  </a:rPr>
                  <a:t>RECURSIVE-BACKTRACKING</a:t>
                </a:r>
                <a:r>
                  <a:rPr lang="en-US" dirty="0">
                    <a:solidFill>
                      <a:schemeClr val="bg1"/>
                    </a:solidFill>
                  </a:rPr>
                  <a:t>(</a:t>
                </a:r>
                <a:r>
                  <a:rPr lang="en-US" i="1" dirty="0">
                    <a:solidFill>
                      <a:schemeClr val="bg1"/>
                    </a:solidFill>
                  </a:rPr>
                  <a:t>assignment</a:t>
                </a:r>
                <a:r>
                  <a:rPr lang="en-US" dirty="0">
                    <a:solidFill>
                      <a:schemeClr val="bg1"/>
                    </a:solidFill>
                  </a:rPr>
                  <a:t>, </a:t>
                </a:r>
                <a:r>
                  <a:rPr lang="en-US" i="1" dirty="0" err="1">
                    <a:solidFill>
                      <a:schemeClr val="bg1"/>
                    </a:solidFill>
                  </a:rPr>
                  <a:t>csp</a:t>
                </a:r>
                <a:r>
                  <a:rPr lang="en-US" dirty="0">
                    <a:solidFill>
                      <a:schemeClr val="bg1"/>
                    </a:solidFill>
                  </a:rPr>
                  <a:t>)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			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if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i="1" dirty="0">
                    <a:solidFill>
                      <a:schemeClr val="bg1"/>
                    </a:solidFill>
                  </a:rPr>
                  <a:t>result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i="1" dirty="0">
                    <a:solidFill>
                      <a:schemeClr val="bg1"/>
                    </a:solidFill>
                  </a:rPr>
                  <a:t>failure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then return </a:t>
                </a:r>
                <a:r>
                  <a:rPr lang="en-US" i="1" dirty="0">
                    <a:solidFill>
                      <a:schemeClr val="bg1"/>
                    </a:solidFill>
                  </a:rPr>
                  <a:t>result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			remove {</a:t>
                </a:r>
                <a:r>
                  <a:rPr lang="en-US" i="1" dirty="0">
                    <a:solidFill>
                      <a:schemeClr val="bg1"/>
                    </a:solidFill>
                  </a:rPr>
                  <a:t>var</a:t>
                </a:r>
                <a:r>
                  <a:rPr lang="en-US" dirty="0">
                    <a:solidFill>
                      <a:schemeClr val="bg1"/>
                    </a:solidFill>
                  </a:rPr>
                  <a:t>=</a:t>
                </a:r>
                <a:r>
                  <a:rPr lang="en-US" i="1" dirty="0">
                    <a:solidFill>
                      <a:schemeClr val="bg1"/>
                    </a:solidFill>
                  </a:rPr>
                  <a:t>value</a:t>
                </a:r>
                <a:r>
                  <a:rPr lang="en-US" dirty="0">
                    <a:solidFill>
                      <a:schemeClr val="bg1"/>
                    </a:solidFill>
                  </a:rPr>
                  <a:t>} from </a:t>
                </a:r>
                <a:r>
                  <a:rPr lang="en-US" i="1" dirty="0">
                    <a:solidFill>
                      <a:schemeClr val="bg1"/>
                    </a:solidFill>
                  </a:rPr>
                  <a:t>assignment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	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return</a:t>
                </a:r>
                <a:r>
                  <a:rPr lang="en-US" dirty="0">
                    <a:solidFill>
                      <a:schemeClr val="bg1"/>
                    </a:solidFill>
                  </a:rPr>
                  <a:t> failure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922F73B-2AEB-40EB-92EE-C2CA57524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1631870"/>
                <a:ext cx="8656320" cy="4339650"/>
              </a:xfrm>
              <a:prstGeom prst="rect">
                <a:avLst/>
              </a:prstGeom>
              <a:blipFill>
                <a:blip r:embed="rId2"/>
                <a:stretch>
                  <a:fillRect l="-492" t="-840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77039D6-2931-42C1-A633-2B8D17536D80}"/>
              </a:ext>
            </a:extLst>
          </p:cNvPr>
          <p:cNvSpPr txBox="1"/>
          <p:nvPr/>
        </p:nvSpPr>
        <p:spPr>
          <a:xfrm>
            <a:off x="1930400" y="6220480"/>
            <a:ext cx="797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Backtracking = DFS + variable ordering + fail on conflict</a:t>
            </a:r>
          </a:p>
        </p:txBody>
      </p:sp>
      <p:pic>
        <p:nvPicPr>
          <p:cNvPr id="7" name="Picture 6" descr="Diagram&#10;&#10;Description automatically generated with low confidence">
            <a:hlinkClick r:id="rId3"/>
            <a:extLst>
              <a:ext uri="{FF2B5EF4-FFF2-40B4-BE49-F238E27FC236}">
                <a16:creationId xmlns:a16="http://schemas.microsoft.com/office/drawing/2014/main" id="{775BC605-30F8-471E-BE1E-FF66AA7E4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6997" y="5227990"/>
            <a:ext cx="832055" cy="79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1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1B6FA-BD2C-46A8-9BCE-2F1C053C7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Backtracking More Efficient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26DE4-CF27-4467-B411-49B3026CF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General uninformed search facilitates huge speed gain</a:t>
            </a:r>
          </a:p>
          <a:p>
            <a:r>
              <a:rPr lang="en-US" dirty="0"/>
              <a:t>Ordering</a:t>
            </a:r>
          </a:p>
          <a:p>
            <a:pPr lvl="1"/>
            <a:r>
              <a:rPr lang="en-US" dirty="0"/>
              <a:t>Which variable to assigned next?</a:t>
            </a:r>
          </a:p>
          <a:p>
            <a:pPr lvl="1"/>
            <a:r>
              <a:rPr lang="en-US" dirty="0"/>
              <a:t>What would be the order of values?</a:t>
            </a:r>
          </a:p>
          <a:p>
            <a:r>
              <a:rPr lang="en-US" dirty="0"/>
              <a:t>Filter</a:t>
            </a:r>
          </a:p>
          <a:p>
            <a:pPr lvl="1"/>
            <a:r>
              <a:rPr lang="en-US" dirty="0"/>
              <a:t>Can we detect failures early?</a:t>
            </a:r>
          </a:p>
          <a:p>
            <a:r>
              <a:rPr lang="en-US" dirty="0"/>
              <a:t>Can we exploit problem structure?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F8C2EB-9276-4FBA-92B1-712B1E01F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E0983F-79F9-48DF-AE46-92032CA5C7A0}"/>
              </a:ext>
            </a:extLst>
          </p:cNvPr>
          <p:cNvGrpSpPr/>
          <p:nvPr/>
        </p:nvGrpSpPr>
        <p:grpSpPr>
          <a:xfrm>
            <a:off x="7324392" y="2324995"/>
            <a:ext cx="4178657" cy="3907044"/>
            <a:chOff x="854766" y="1833382"/>
            <a:chExt cx="4178657" cy="3907044"/>
          </a:xfrm>
        </p:grpSpPr>
        <p:pic>
          <p:nvPicPr>
            <p:cNvPr id="8" name="Picture 7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75432A4F-D641-4DC9-9A6F-F8245DABB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766" y="1833382"/>
              <a:ext cx="4178657" cy="390704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1C99488-B0B3-426B-8904-BF56C3D23D64}"/>
                </a:ext>
              </a:extLst>
            </p:cNvPr>
            <p:cNvSpPr txBox="1"/>
            <p:nvPr/>
          </p:nvSpPr>
          <p:spPr>
            <a:xfrm>
              <a:off x="1366684" y="3429000"/>
              <a:ext cx="9242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Western Australia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2A5C71E-D736-45F8-84E9-D9753064158C}"/>
                </a:ext>
              </a:extLst>
            </p:cNvPr>
            <p:cNvSpPr txBox="1"/>
            <p:nvPr/>
          </p:nvSpPr>
          <p:spPr>
            <a:xfrm>
              <a:off x="2561304" y="2782979"/>
              <a:ext cx="9242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Northern Territory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E4F069-09EF-43D8-9B76-E0DCAE3024AC}"/>
                </a:ext>
              </a:extLst>
            </p:cNvPr>
            <p:cNvSpPr txBox="1"/>
            <p:nvPr/>
          </p:nvSpPr>
          <p:spPr>
            <a:xfrm>
              <a:off x="3493313" y="3146697"/>
              <a:ext cx="11289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Queensland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5B9A55-B0AC-45E2-9F07-3EF03B794357}"/>
                </a:ext>
              </a:extLst>
            </p:cNvPr>
            <p:cNvSpPr txBox="1"/>
            <p:nvPr/>
          </p:nvSpPr>
          <p:spPr>
            <a:xfrm>
              <a:off x="2775557" y="3710511"/>
              <a:ext cx="9242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South Australia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1FF391-3127-443D-B629-C5B031CFE509}"/>
                </a:ext>
              </a:extLst>
            </p:cNvPr>
            <p:cNvSpPr txBox="1"/>
            <p:nvPr/>
          </p:nvSpPr>
          <p:spPr>
            <a:xfrm>
              <a:off x="3904490" y="4120395"/>
              <a:ext cx="9242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New South Wales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27748F-FEE3-407F-9BBF-A6430B87B4E7}"/>
                </a:ext>
              </a:extLst>
            </p:cNvPr>
            <p:cNvSpPr txBox="1"/>
            <p:nvPr/>
          </p:nvSpPr>
          <p:spPr>
            <a:xfrm>
              <a:off x="3670062" y="4761816"/>
              <a:ext cx="11289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Victoria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D44107-3DE9-43A8-8FA2-D1FB23820525}"/>
                </a:ext>
              </a:extLst>
            </p:cNvPr>
            <p:cNvSpPr txBox="1"/>
            <p:nvPr/>
          </p:nvSpPr>
          <p:spPr>
            <a:xfrm>
              <a:off x="3340013" y="5371796"/>
              <a:ext cx="11289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Tasmania</a:t>
              </a:r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DD823DF-A168-4630-8B2A-CDF88A67E8C6}"/>
              </a:ext>
            </a:extLst>
          </p:cNvPr>
          <p:cNvSpPr/>
          <p:nvPr/>
        </p:nvSpPr>
        <p:spPr>
          <a:xfrm>
            <a:off x="7478571" y="2845729"/>
            <a:ext cx="1484963" cy="2300774"/>
          </a:xfrm>
          <a:custGeom>
            <a:avLst/>
            <a:gdLst>
              <a:gd name="connsiteX0" fmla="*/ 1307982 w 1484963"/>
              <a:gd name="connsiteY0" fmla="*/ 29522 h 2300774"/>
              <a:gd name="connsiteX1" fmla="*/ 1337479 w 1484963"/>
              <a:gd name="connsiteY1" fmla="*/ 78684 h 2300774"/>
              <a:gd name="connsiteX2" fmla="*/ 1366976 w 1484963"/>
              <a:gd name="connsiteY2" fmla="*/ 98348 h 2300774"/>
              <a:gd name="connsiteX3" fmla="*/ 1386640 w 1484963"/>
              <a:gd name="connsiteY3" fmla="*/ 127845 h 2300774"/>
              <a:gd name="connsiteX4" fmla="*/ 1416137 w 1484963"/>
              <a:gd name="connsiteY4" fmla="*/ 255664 h 2300774"/>
              <a:gd name="connsiteX5" fmla="*/ 1425969 w 1484963"/>
              <a:gd name="connsiteY5" fmla="*/ 422813 h 2300774"/>
              <a:gd name="connsiteX6" fmla="*/ 1435802 w 1484963"/>
              <a:gd name="connsiteY6" fmla="*/ 462142 h 2300774"/>
              <a:gd name="connsiteX7" fmla="*/ 1455466 w 1484963"/>
              <a:gd name="connsiteY7" fmla="*/ 816103 h 2300774"/>
              <a:gd name="connsiteX8" fmla="*/ 1475131 w 1484963"/>
              <a:gd name="connsiteY8" fmla="*/ 1337213 h 2300774"/>
              <a:gd name="connsiteX9" fmla="*/ 1484963 w 1484963"/>
              <a:gd name="connsiteY9" fmla="*/ 1386374 h 2300774"/>
              <a:gd name="connsiteX10" fmla="*/ 1475131 w 1484963"/>
              <a:gd name="connsiteY10" fmla="*/ 1671509 h 2300774"/>
              <a:gd name="connsiteX11" fmla="*/ 1445634 w 1484963"/>
              <a:gd name="connsiteY11" fmla="*/ 1799329 h 2300774"/>
              <a:gd name="connsiteX12" fmla="*/ 1435802 w 1484963"/>
              <a:gd name="connsiteY12" fmla="*/ 1848490 h 2300774"/>
              <a:gd name="connsiteX13" fmla="*/ 1406305 w 1484963"/>
              <a:gd name="connsiteY13" fmla="*/ 1858322 h 2300774"/>
              <a:gd name="connsiteX14" fmla="*/ 1376808 w 1484963"/>
              <a:gd name="connsiteY14" fmla="*/ 1897651 h 2300774"/>
              <a:gd name="connsiteX15" fmla="*/ 1347311 w 1484963"/>
              <a:gd name="connsiteY15" fmla="*/ 1907484 h 2300774"/>
              <a:gd name="connsiteX16" fmla="*/ 1278485 w 1484963"/>
              <a:gd name="connsiteY16" fmla="*/ 1936980 h 2300774"/>
              <a:gd name="connsiteX17" fmla="*/ 1170331 w 1484963"/>
              <a:gd name="connsiteY17" fmla="*/ 1966477 h 2300774"/>
              <a:gd name="connsiteX18" fmla="*/ 1140834 w 1484963"/>
              <a:gd name="connsiteY18" fmla="*/ 1976309 h 2300774"/>
              <a:gd name="connsiteX19" fmla="*/ 1101505 w 1484963"/>
              <a:gd name="connsiteY19" fmla="*/ 1986142 h 2300774"/>
              <a:gd name="connsiteX20" fmla="*/ 1072008 w 1484963"/>
              <a:gd name="connsiteY20" fmla="*/ 2005806 h 2300774"/>
              <a:gd name="connsiteX21" fmla="*/ 1062176 w 1484963"/>
              <a:gd name="connsiteY21" fmla="*/ 2035303 h 2300774"/>
              <a:gd name="connsiteX22" fmla="*/ 1022847 w 1484963"/>
              <a:gd name="connsiteY22" fmla="*/ 2054967 h 2300774"/>
              <a:gd name="connsiteX23" fmla="*/ 1003182 w 1484963"/>
              <a:gd name="connsiteY23" fmla="*/ 2084464 h 2300774"/>
              <a:gd name="connsiteX24" fmla="*/ 993350 w 1484963"/>
              <a:gd name="connsiteY24" fmla="*/ 2113961 h 2300774"/>
              <a:gd name="connsiteX25" fmla="*/ 963853 w 1484963"/>
              <a:gd name="connsiteY25" fmla="*/ 2123793 h 2300774"/>
              <a:gd name="connsiteX26" fmla="*/ 806537 w 1484963"/>
              <a:gd name="connsiteY26" fmla="*/ 2133626 h 2300774"/>
              <a:gd name="connsiteX27" fmla="*/ 777040 w 1484963"/>
              <a:gd name="connsiteY27" fmla="*/ 2153290 h 2300774"/>
              <a:gd name="connsiteX28" fmla="*/ 747543 w 1484963"/>
              <a:gd name="connsiteY28" fmla="*/ 2163122 h 2300774"/>
              <a:gd name="connsiteX29" fmla="*/ 619724 w 1484963"/>
              <a:gd name="connsiteY29" fmla="*/ 2182787 h 2300774"/>
              <a:gd name="connsiteX30" fmla="*/ 580395 w 1484963"/>
              <a:gd name="connsiteY30" fmla="*/ 2222116 h 2300774"/>
              <a:gd name="connsiteX31" fmla="*/ 531234 w 1484963"/>
              <a:gd name="connsiteY31" fmla="*/ 2251613 h 2300774"/>
              <a:gd name="connsiteX32" fmla="*/ 462408 w 1484963"/>
              <a:gd name="connsiteY32" fmla="*/ 2290942 h 2300774"/>
              <a:gd name="connsiteX33" fmla="*/ 423079 w 1484963"/>
              <a:gd name="connsiteY33" fmla="*/ 2300774 h 2300774"/>
              <a:gd name="connsiteX34" fmla="*/ 364085 w 1484963"/>
              <a:gd name="connsiteY34" fmla="*/ 2271277 h 2300774"/>
              <a:gd name="connsiteX35" fmla="*/ 354253 w 1484963"/>
              <a:gd name="connsiteY35" fmla="*/ 2015638 h 2300774"/>
              <a:gd name="connsiteX36" fmla="*/ 344421 w 1484963"/>
              <a:gd name="connsiteY36" fmla="*/ 1976309 h 2300774"/>
              <a:gd name="connsiteX37" fmla="*/ 314924 w 1484963"/>
              <a:gd name="connsiteY37" fmla="*/ 1946813 h 2300774"/>
              <a:gd name="connsiteX38" fmla="*/ 295260 w 1484963"/>
              <a:gd name="connsiteY38" fmla="*/ 1907484 h 2300774"/>
              <a:gd name="connsiteX39" fmla="*/ 246098 w 1484963"/>
              <a:gd name="connsiteY39" fmla="*/ 1848490 h 2300774"/>
              <a:gd name="connsiteX40" fmla="*/ 206769 w 1484963"/>
              <a:gd name="connsiteY40" fmla="*/ 1740335 h 2300774"/>
              <a:gd name="connsiteX41" fmla="*/ 147776 w 1484963"/>
              <a:gd name="connsiteY41" fmla="*/ 1651845 h 2300774"/>
              <a:gd name="connsiteX42" fmla="*/ 118279 w 1484963"/>
              <a:gd name="connsiteY42" fmla="*/ 1524026 h 2300774"/>
              <a:gd name="connsiteX43" fmla="*/ 78950 w 1484963"/>
              <a:gd name="connsiteY43" fmla="*/ 1337213 h 2300774"/>
              <a:gd name="connsiteX44" fmla="*/ 49453 w 1484963"/>
              <a:gd name="connsiteY44" fmla="*/ 1307716 h 2300774"/>
              <a:gd name="connsiteX45" fmla="*/ 10124 w 1484963"/>
              <a:gd name="connsiteY45" fmla="*/ 1209393 h 2300774"/>
              <a:gd name="connsiteX46" fmla="*/ 292 w 1484963"/>
              <a:gd name="connsiteY46" fmla="*/ 1120903 h 2300774"/>
              <a:gd name="connsiteX47" fmla="*/ 19956 w 1484963"/>
              <a:gd name="connsiteY47" fmla="*/ 1061909 h 2300774"/>
              <a:gd name="connsiteX48" fmla="*/ 59285 w 1484963"/>
              <a:gd name="connsiteY48" fmla="*/ 1002916 h 2300774"/>
              <a:gd name="connsiteX49" fmla="*/ 78950 w 1484963"/>
              <a:gd name="connsiteY49" fmla="*/ 973419 h 2300774"/>
              <a:gd name="connsiteX50" fmla="*/ 167440 w 1484963"/>
              <a:gd name="connsiteY50" fmla="*/ 924258 h 2300774"/>
              <a:gd name="connsiteX51" fmla="*/ 187105 w 1484963"/>
              <a:gd name="connsiteY51" fmla="*/ 884929 h 2300774"/>
              <a:gd name="connsiteX52" fmla="*/ 265763 w 1484963"/>
              <a:gd name="connsiteY52" fmla="*/ 816103 h 2300774"/>
              <a:gd name="connsiteX53" fmla="*/ 383750 w 1484963"/>
              <a:gd name="connsiteY53" fmla="*/ 796438 h 2300774"/>
              <a:gd name="connsiteX54" fmla="*/ 491905 w 1484963"/>
              <a:gd name="connsiteY54" fmla="*/ 747277 h 2300774"/>
              <a:gd name="connsiteX55" fmla="*/ 550898 w 1484963"/>
              <a:gd name="connsiteY55" fmla="*/ 727613 h 2300774"/>
              <a:gd name="connsiteX56" fmla="*/ 580395 w 1484963"/>
              <a:gd name="connsiteY56" fmla="*/ 717780 h 2300774"/>
              <a:gd name="connsiteX57" fmla="*/ 609892 w 1484963"/>
              <a:gd name="connsiteY57" fmla="*/ 678451 h 2300774"/>
              <a:gd name="connsiteX58" fmla="*/ 639389 w 1484963"/>
              <a:gd name="connsiteY58" fmla="*/ 658787 h 2300774"/>
              <a:gd name="connsiteX59" fmla="*/ 649221 w 1484963"/>
              <a:gd name="connsiteY59" fmla="*/ 629290 h 2300774"/>
              <a:gd name="connsiteX60" fmla="*/ 698382 w 1484963"/>
              <a:gd name="connsiteY60" fmla="*/ 580129 h 2300774"/>
              <a:gd name="connsiteX61" fmla="*/ 737711 w 1484963"/>
              <a:gd name="connsiteY61" fmla="*/ 570297 h 2300774"/>
              <a:gd name="connsiteX62" fmla="*/ 796705 w 1484963"/>
              <a:gd name="connsiteY62" fmla="*/ 481806 h 2300774"/>
              <a:gd name="connsiteX63" fmla="*/ 806537 w 1484963"/>
              <a:gd name="connsiteY63" fmla="*/ 383484 h 2300774"/>
              <a:gd name="connsiteX64" fmla="*/ 944189 w 1484963"/>
              <a:gd name="connsiteY64" fmla="*/ 373651 h 2300774"/>
              <a:gd name="connsiteX65" fmla="*/ 973685 w 1484963"/>
              <a:gd name="connsiteY65" fmla="*/ 353987 h 2300774"/>
              <a:gd name="connsiteX66" fmla="*/ 983518 w 1484963"/>
              <a:gd name="connsiteY66" fmla="*/ 304826 h 2300774"/>
              <a:gd name="connsiteX67" fmla="*/ 1003182 w 1484963"/>
              <a:gd name="connsiteY67" fmla="*/ 265497 h 2300774"/>
              <a:gd name="connsiteX68" fmla="*/ 1072008 w 1484963"/>
              <a:gd name="connsiteY68" fmla="*/ 186838 h 2300774"/>
              <a:gd name="connsiteX69" fmla="*/ 1091673 w 1484963"/>
              <a:gd name="connsiteY69" fmla="*/ 157342 h 2300774"/>
              <a:gd name="connsiteX70" fmla="*/ 1121169 w 1484963"/>
              <a:gd name="connsiteY70" fmla="*/ 147509 h 2300774"/>
              <a:gd name="connsiteX71" fmla="*/ 1150666 w 1484963"/>
              <a:gd name="connsiteY71" fmla="*/ 127845 h 2300774"/>
              <a:gd name="connsiteX72" fmla="*/ 1180163 w 1484963"/>
              <a:gd name="connsiteY72" fmla="*/ 88516 h 2300774"/>
              <a:gd name="connsiteX73" fmla="*/ 1209660 w 1484963"/>
              <a:gd name="connsiteY73" fmla="*/ 29522 h 2300774"/>
              <a:gd name="connsiteX74" fmla="*/ 1288318 w 1484963"/>
              <a:gd name="connsiteY74" fmla="*/ 26 h 2300774"/>
              <a:gd name="connsiteX75" fmla="*/ 1307982 w 1484963"/>
              <a:gd name="connsiteY75" fmla="*/ 29522 h 2300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484963" h="2300774">
                <a:moveTo>
                  <a:pt x="1307982" y="29522"/>
                </a:moveTo>
                <a:cubicBezTo>
                  <a:pt x="1316176" y="42632"/>
                  <a:pt x="1325042" y="64174"/>
                  <a:pt x="1337479" y="78684"/>
                </a:cubicBezTo>
                <a:cubicBezTo>
                  <a:pt x="1345169" y="87656"/>
                  <a:pt x="1358620" y="89992"/>
                  <a:pt x="1366976" y="98348"/>
                </a:cubicBezTo>
                <a:cubicBezTo>
                  <a:pt x="1375332" y="106704"/>
                  <a:pt x="1380085" y="118013"/>
                  <a:pt x="1386640" y="127845"/>
                </a:cubicBezTo>
                <a:cubicBezTo>
                  <a:pt x="1410358" y="222716"/>
                  <a:pt x="1401005" y="180002"/>
                  <a:pt x="1416137" y="255664"/>
                </a:cubicBezTo>
                <a:cubicBezTo>
                  <a:pt x="1419414" y="311380"/>
                  <a:pt x="1420677" y="367252"/>
                  <a:pt x="1425969" y="422813"/>
                </a:cubicBezTo>
                <a:cubicBezTo>
                  <a:pt x="1427250" y="436265"/>
                  <a:pt x="1435052" y="448650"/>
                  <a:pt x="1435802" y="462142"/>
                </a:cubicBezTo>
                <a:cubicBezTo>
                  <a:pt x="1456311" y="831303"/>
                  <a:pt x="1418865" y="669695"/>
                  <a:pt x="1455466" y="816103"/>
                </a:cubicBezTo>
                <a:cubicBezTo>
                  <a:pt x="1462021" y="989806"/>
                  <a:pt x="1466152" y="1163618"/>
                  <a:pt x="1475131" y="1337213"/>
                </a:cubicBezTo>
                <a:cubicBezTo>
                  <a:pt x="1475994" y="1353902"/>
                  <a:pt x="1484963" y="1369662"/>
                  <a:pt x="1484963" y="1386374"/>
                </a:cubicBezTo>
                <a:cubicBezTo>
                  <a:pt x="1484963" y="1481475"/>
                  <a:pt x="1480716" y="1576572"/>
                  <a:pt x="1475131" y="1671509"/>
                </a:cubicBezTo>
                <a:cubicBezTo>
                  <a:pt x="1473949" y="1691603"/>
                  <a:pt x="1446789" y="1794325"/>
                  <a:pt x="1445634" y="1799329"/>
                </a:cubicBezTo>
                <a:cubicBezTo>
                  <a:pt x="1441876" y="1815613"/>
                  <a:pt x="1445072" y="1834585"/>
                  <a:pt x="1435802" y="1848490"/>
                </a:cubicBezTo>
                <a:cubicBezTo>
                  <a:pt x="1430053" y="1857113"/>
                  <a:pt x="1416137" y="1855045"/>
                  <a:pt x="1406305" y="1858322"/>
                </a:cubicBezTo>
                <a:cubicBezTo>
                  <a:pt x="1396473" y="1871432"/>
                  <a:pt x="1389397" y="1887160"/>
                  <a:pt x="1376808" y="1897651"/>
                </a:cubicBezTo>
                <a:cubicBezTo>
                  <a:pt x="1368846" y="1904286"/>
                  <a:pt x="1356934" y="1903635"/>
                  <a:pt x="1347311" y="1907484"/>
                </a:cubicBezTo>
                <a:cubicBezTo>
                  <a:pt x="1324136" y="1916754"/>
                  <a:pt x="1301781" y="1928020"/>
                  <a:pt x="1278485" y="1936980"/>
                </a:cubicBezTo>
                <a:cubicBezTo>
                  <a:pt x="1200133" y="1967115"/>
                  <a:pt x="1242643" y="1948399"/>
                  <a:pt x="1170331" y="1966477"/>
                </a:cubicBezTo>
                <a:cubicBezTo>
                  <a:pt x="1160276" y="1968991"/>
                  <a:pt x="1150799" y="1973462"/>
                  <a:pt x="1140834" y="1976309"/>
                </a:cubicBezTo>
                <a:cubicBezTo>
                  <a:pt x="1127841" y="1980021"/>
                  <a:pt x="1114615" y="1982864"/>
                  <a:pt x="1101505" y="1986142"/>
                </a:cubicBezTo>
                <a:cubicBezTo>
                  <a:pt x="1091673" y="1992697"/>
                  <a:pt x="1079390" y="1996579"/>
                  <a:pt x="1072008" y="2005806"/>
                </a:cubicBezTo>
                <a:cubicBezTo>
                  <a:pt x="1065534" y="2013899"/>
                  <a:pt x="1069505" y="2027974"/>
                  <a:pt x="1062176" y="2035303"/>
                </a:cubicBezTo>
                <a:cubicBezTo>
                  <a:pt x="1051812" y="2045667"/>
                  <a:pt x="1035957" y="2048412"/>
                  <a:pt x="1022847" y="2054967"/>
                </a:cubicBezTo>
                <a:cubicBezTo>
                  <a:pt x="1016292" y="2064799"/>
                  <a:pt x="1008467" y="2073895"/>
                  <a:pt x="1003182" y="2084464"/>
                </a:cubicBezTo>
                <a:cubicBezTo>
                  <a:pt x="998547" y="2093734"/>
                  <a:pt x="1000679" y="2106632"/>
                  <a:pt x="993350" y="2113961"/>
                </a:cubicBezTo>
                <a:cubicBezTo>
                  <a:pt x="986021" y="2121290"/>
                  <a:pt x="974160" y="2122708"/>
                  <a:pt x="963853" y="2123793"/>
                </a:cubicBezTo>
                <a:cubicBezTo>
                  <a:pt x="911601" y="2129293"/>
                  <a:pt x="858976" y="2130348"/>
                  <a:pt x="806537" y="2133626"/>
                </a:cubicBezTo>
                <a:cubicBezTo>
                  <a:pt x="796705" y="2140181"/>
                  <a:pt x="787609" y="2148005"/>
                  <a:pt x="777040" y="2153290"/>
                </a:cubicBezTo>
                <a:cubicBezTo>
                  <a:pt x="767770" y="2157925"/>
                  <a:pt x="757598" y="2160608"/>
                  <a:pt x="747543" y="2163122"/>
                </a:cubicBezTo>
                <a:cubicBezTo>
                  <a:pt x="702492" y="2174385"/>
                  <a:pt x="667498" y="2176815"/>
                  <a:pt x="619724" y="2182787"/>
                </a:cubicBezTo>
                <a:cubicBezTo>
                  <a:pt x="606614" y="2195897"/>
                  <a:pt x="595029" y="2210734"/>
                  <a:pt x="580395" y="2222116"/>
                </a:cubicBezTo>
                <a:cubicBezTo>
                  <a:pt x="565310" y="2233849"/>
                  <a:pt x="547440" y="2241485"/>
                  <a:pt x="531234" y="2251613"/>
                </a:cubicBezTo>
                <a:cubicBezTo>
                  <a:pt x="502712" y="2269439"/>
                  <a:pt x="495970" y="2278356"/>
                  <a:pt x="462408" y="2290942"/>
                </a:cubicBezTo>
                <a:cubicBezTo>
                  <a:pt x="449755" y="2295687"/>
                  <a:pt x="436189" y="2297497"/>
                  <a:pt x="423079" y="2300774"/>
                </a:cubicBezTo>
                <a:cubicBezTo>
                  <a:pt x="403414" y="2290942"/>
                  <a:pt x="369244" y="2292649"/>
                  <a:pt x="364085" y="2271277"/>
                </a:cubicBezTo>
                <a:cubicBezTo>
                  <a:pt x="344076" y="2188382"/>
                  <a:pt x="359925" y="2100725"/>
                  <a:pt x="354253" y="2015638"/>
                </a:cubicBezTo>
                <a:cubicBezTo>
                  <a:pt x="353354" y="2002155"/>
                  <a:pt x="351125" y="1988042"/>
                  <a:pt x="344421" y="1976309"/>
                </a:cubicBezTo>
                <a:cubicBezTo>
                  <a:pt x="337522" y="1964236"/>
                  <a:pt x="324756" y="1956645"/>
                  <a:pt x="314924" y="1946813"/>
                </a:cubicBezTo>
                <a:cubicBezTo>
                  <a:pt x="308369" y="1933703"/>
                  <a:pt x="303779" y="1919411"/>
                  <a:pt x="295260" y="1907484"/>
                </a:cubicBezTo>
                <a:cubicBezTo>
                  <a:pt x="259019" y="1856746"/>
                  <a:pt x="272106" y="1900507"/>
                  <a:pt x="246098" y="1848490"/>
                </a:cubicBezTo>
                <a:cubicBezTo>
                  <a:pt x="201173" y="1758639"/>
                  <a:pt x="252642" y="1841257"/>
                  <a:pt x="206769" y="1740335"/>
                </a:cubicBezTo>
                <a:cubicBezTo>
                  <a:pt x="192180" y="1708239"/>
                  <a:pt x="168727" y="1679779"/>
                  <a:pt x="147776" y="1651845"/>
                </a:cubicBezTo>
                <a:cubicBezTo>
                  <a:pt x="142411" y="1630386"/>
                  <a:pt x="122063" y="1554295"/>
                  <a:pt x="118279" y="1524026"/>
                </a:cubicBezTo>
                <a:cubicBezTo>
                  <a:pt x="110757" y="1463850"/>
                  <a:pt x="117077" y="1390591"/>
                  <a:pt x="78950" y="1337213"/>
                </a:cubicBezTo>
                <a:cubicBezTo>
                  <a:pt x="70868" y="1325898"/>
                  <a:pt x="59285" y="1317548"/>
                  <a:pt x="49453" y="1307716"/>
                </a:cubicBezTo>
                <a:cubicBezTo>
                  <a:pt x="25154" y="1234817"/>
                  <a:pt x="39059" y="1267262"/>
                  <a:pt x="10124" y="1209393"/>
                </a:cubicBezTo>
                <a:cubicBezTo>
                  <a:pt x="6847" y="1179896"/>
                  <a:pt x="-1682" y="1150515"/>
                  <a:pt x="292" y="1120903"/>
                </a:cubicBezTo>
                <a:cubicBezTo>
                  <a:pt x="1671" y="1100221"/>
                  <a:pt x="10686" y="1080449"/>
                  <a:pt x="19956" y="1061909"/>
                </a:cubicBezTo>
                <a:cubicBezTo>
                  <a:pt x="30525" y="1040770"/>
                  <a:pt x="46175" y="1022580"/>
                  <a:pt x="59285" y="1002916"/>
                </a:cubicBezTo>
                <a:cubicBezTo>
                  <a:pt x="65840" y="993084"/>
                  <a:pt x="68817" y="979499"/>
                  <a:pt x="78950" y="973419"/>
                </a:cubicBezTo>
                <a:cubicBezTo>
                  <a:pt x="140679" y="936381"/>
                  <a:pt x="111018" y="952468"/>
                  <a:pt x="167440" y="924258"/>
                </a:cubicBezTo>
                <a:cubicBezTo>
                  <a:pt x="173995" y="911148"/>
                  <a:pt x="178311" y="896655"/>
                  <a:pt x="187105" y="884929"/>
                </a:cubicBezTo>
                <a:cubicBezTo>
                  <a:pt x="199272" y="868707"/>
                  <a:pt x="245852" y="826058"/>
                  <a:pt x="265763" y="816103"/>
                </a:cubicBezTo>
                <a:cubicBezTo>
                  <a:pt x="287415" y="805277"/>
                  <a:pt x="376374" y="797360"/>
                  <a:pt x="383750" y="796438"/>
                </a:cubicBezTo>
                <a:cubicBezTo>
                  <a:pt x="547992" y="741692"/>
                  <a:pt x="344647" y="814212"/>
                  <a:pt x="491905" y="747277"/>
                </a:cubicBezTo>
                <a:cubicBezTo>
                  <a:pt x="510775" y="738700"/>
                  <a:pt x="531234" y="734168"/>
                  <a:pt x="550898" y="727613"/>
                </a:cubicBezTo>
                <a:lnTo>
                  <a:pt x="580395" y="717780"/>
                </a:lnTo>
                <a:cubicBezTo>
                  <a:pt x="590227" y="704670"/>
                  <a:pt x="598304" y="690038"/>
                  <a:pt x="609892" y="678451"/>
                </a:cubicBezTo>
                <a:cubicBezTo>
                  <a:pt x="618248" y="670095"/>
                  <a:pt x="632007" y="668014"/>
                  <a:pt x="639389" y="658787"/>
                </a:cubicBezTo>
                <a:cubicBezTo>
                  <a:pt x="645863" y="650694"/>
                  <a:pt x="644586" y="638560"/>
                  <a:pt x="649221" y="629290"/>
                </a:cubicBezTo>
                <a:cubicBezTo>
                  <a:pt x="661139" y="605453"/>
                  <a:pt x="673353" y="590855"/>
                  <a:pt x="698382" y="580129"/>
                </a:cubicBezTo>
                <a:cubicBezTo>
                  <a:pt x="710803" y="574806"/>
                  <a:pt x="724601" y="573574"/>
                  <a:pt x="737711" y="570297"/>
                </a:cubicBezTo>
                <a:cubicBezTo>
                  <a:pt x="750636" y="553064"/>
                  <a:pt x="791474" y="501422"/>
                  <a:pt x="796705" y="481806"/>
                </a:cubicBezTo>
                <a:cubicBezTo>
                  <a:pt x="805192" y="449981"/>
                  <a:pt x="779976" y="402962"/>
                  <a:pt x="806537" y="383484"/>
                </a:cubicBezTo>
                <a:cubicBezTo>
                  <a:pt x="843632" y="356281"/>
                  <a:pt x="898305" y="376929"/>
                  <a:pt x="944189" y="373651"/>
                </a:cubicBezTo>
                <a:cubicBezTo>
                  <a:pt x="954021" y="367096"/>
                  <a:pt x="967822" y="364247"/>
                  <a:pt x="973685" y="353987"/>
                </a:cubicBezTo>
                <a:cubicBezTo>
                  <a:pt x="981976" y="339477"/>
                  <a:pt x="978233" y="320680"/>
                  <a:pt x="983518" y="304826"/>
                </a:cubicBezTo>
                <a:cubicBezTo>
                  <a:pt x="988153" y="290921"/>
                  <a:pt x="995414" y="277926"/>
                  <a:pt x="1003182" y="265497"/>
                </a:cubicBezTo>
                <a:cubicBezTo>
                  <a:pt x="1036113" y="212806"/>
                  <a:pt x="1029791" y="236090"/>
                  <a:pt x="1072008" y="186838"/>
                </a:cubicBezTo>
                <a:cubicBezTo>
                  <a:pt x="1079698" y="177866"/>
                  <a:pt x="1082446" y="164724"/>
                  <a:pt x="1091673" y="157342"/>
                </a:cubicBezTo>
                <a:cubicBezTo>
                  <a:pt x="1099766" y="150868"/>
                  <a:pt x="1111899" y="152144"/>
                  <a:pt x="1121169" y="147509"/>
                </a:cubicBezTo>
                <a:cubicBezTo>
                  <a:pt x="1131738" y="142224"/>
                  <a:pt x="1140834" y="134400"/>
                  <a:pt x="1150666" y="127845"/>
                </a:cubicBezTo>
                <a:cubicBezTo>
                  <a:pt x="1160498" y="114735"/>
                  <a:pt x="1172033" y="102744"/>
                  <a:pt x="1180163" y="88516"/>
                </a:cubicBezTo>
                <a:cubicBezTo>
                  <a:pt x="1193200" y="65701"/>
                  <a:pt x="1184852" y="47242"/>
                  <a:pt x="1209660" y="29522"/>
                </a:cubicBezTo>
                <a:cubicBezTo>
                  <a:pt x="1214519" y="26051"/>
                  <a:pt x="1273744" y="3669"/>
                  <a:pt x="1288318" y="26"/>
                </a:cubicBezTo>
                <a:cubicBezTo>
                  <a:pt x="1291497" y="-769"/>
                  <a:pt x="1299788" y="16412"/>
                  <a:pt x="1307982" y="29522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5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6B6D71-6743-4CCC-811D-152DA1572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3</a:t>
            </a:fld>
            <a:r>
              <a:rPr lang="en-US"/>
              <a:t> of 20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7BFBAE8-40CB-45B2-BB71-504C233B6D0E}"/>
              </a:ext>
            </a:extLst>
          </p:cNvPr>
          <p:cNvSpPr txBox="1">
            <a:spLocks/>
          </p:cNvSpPr>
          <p:nvPr/>
        </p:nvSpPr>
        <p:spPr>
          <a:xfrm>
            <a:off x="2607966" y="2886179"/>
            <a:ext cx="7374834" cy="10856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spc="0" baseline="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CSP: Why and What</a:t>
            </a:r>
          </a:p>
        </p:txBody>
      </p:sp>
    </p:spTree>
    <p:extLst>
      <p:ext uri="{BB962C8B-B14F-4D97-AF65-F5344CB8AC3E}">
        <p14:creationId xmlns:p14="http://schemas.microsoft.com/office/powerpoint/2010/main" val="41887842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5DBC9-817E-42B4-A6B4-2B68EFCF2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Search: Filtering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AC371-A4F4-428B-AB54-0D4087675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90E49A-0BF0-4A9C-9977-EE09C9FE49A9}"/>
              </a:ext>
            </a:extLst>
          </p:cNvPr>
          <p:cNvSpPr txBox="1"/>
          <p:nvPr/>
        </p:nvSpPr>
        <p:spPr>
          <a:xfrm>
            <a:off x="821413" y="1566629"/>
            <a:ext cx="10991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Filtering: </a:t>
            </a:r>
            <a:r>
              <a:rPr lang="en-US" sz="2000" dirty="0">
                <a:solidFill>
                  <a:schemeClr val="bg1"/>
                </a:solidFill>
              </a:rPr>
              <a:t>Take stock of the unassigned variables and filter out the bad options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A56CF8-DCB1-469D-B816-7AA3D5B1D783}"/>
              </a:ext>
            </a:extLst>
          </p:cNvPr>
          <p:cNvSpPr txBox="1"/>
          <p:nvPr/>
        </p:nvSpPr>
        <p:spPr>
          <a:xfrm>
            <a:off x="821413" y="2028294"/>
            <a:ext cx="109911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Forward checking: </a:t>
            </a:r>
            <a:r>
              <a:rPr lang="en-US" sz="2000" dirty="0">
                <a:solidFill>
                  <a:schemeClr val="bg1"/>
                </a:solidFill>
              </a:rPr>
              <a:t>Cross off values that violate a constraint when added to existing assignment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26A27D9-B1DB-4291-A96D-421707240BCC}"/>
              </a:ext>
            </a:extLst>
          </p:cNvPr>
          <p:cNvGrpSpPr/>
          <p:nvPr/>
        </p:nvGrpSpPr>
        <p:grpSpPr>
          <a:xfrm>
            <a:off x="3982627" y="2791259"/>
            <a:ext cx="1117172" cy="1044555"/>
            <a:chOff x="6953958" y="5593986"/>
            <a:chExt cx="1117172" cy="1044555"/>
          </a:xfrm>
        </p:grpSpPr>
        <p:pic>
          <p:nvPicPr>
            <p:cNvPr id="8" name="Picture 7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14F6F78E-01EE-4031-9C92-1387E107B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3958" y="5593986"/>
              <a:ext cx="1117172" cy="1044555"/>
            </a:xfrm>
            <a:prstGeom prst="rect">
              <a:avLst/>
            </a:prstGeom>
          </p:spPr>
        </p:pic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711FBB-842D-4CEE-AA06-AF5DDF21911C}"/>
                </a:ext>
              </a:extLst>
            </p:cNvPr>
            <p:cNvSpPr/>
            <p:nvPr/>
          </p:nvSpPr>
          <p:spPr>
            <a:xfrm>
              <a:off x="7019348" y="5767319"/>
              <a:ext cx="340311" cy="580883"/>
            </a:xfrm>
            <a:custGeom>
              <a:avLst/>
              <a:gdLst>
                <a:gd name="connsiteX0" fmla="*/ 1307982 w 1484963"/>
                <a:gd name="connsiteY0" fmla="*/ 29522 h 2300774"/>
                <a:gd name="connsiteX1" fmla="*/ 1337479 w 1484963"/>
                <a:gd name="connsiteY1" fmla="*/ 78684 h 2300774"/>
                <a:gd name="connsiteX2" fmla="*/ 1366976 w 1484963"/>
                <a:gd name="connsiteY2" fmla="*/ 98348 h 2300774"/>
                <a:gd name="connsiteX3" fmla="*/ 1386640 w 1484963"/>
                <a:gd name="connsiteY3" fmla="*/ 127845 h 2300774"/>
                <a:gd name="connsiteX4" fmla="*/ 1416137 w 1484963"/>
                <a:gd name="connsiteY4" fmla="*/ 255664 h 2300774"/>
                <a:gd name="connsiteX5" fmla="*/ 1425969 w 1484963"/>
                <a:gd name="connsiteY5" fmla="*/ 422813 h 2300774"/>
                <a:gd name="connsiteX6" fmla="*/ 1435802 w 1484963"/>
                <a:gd name="connsiteY6" fmla="*/ 462142 h 2300774"/>
                <a:gd name="connsiteX7" fmla="*/ 1455466 w 1484963"/>
                <a:gd name="connsiteY7" fmla="*/ 816103 h 2300774"/>
                <a:gd name="connsiteX8" fmla="*/ 1475131 w 1484963"/>
                <a:gd name="connsiteY8" fmla="*/ 1337213 h 2300774"/>
                <a:gd name="connsiteX9" fmla="*/ 1484963 w 1484963"/>
                <a:gd name="connsiteY9" fmla="*/ 1386374 h 2300774"/>
                <a:gd name="connsiteX10" fmla="*/ 1475131 w 1484963"/>
                <a:gd name="connsiteY10" fmla="*/ 1671509 h 2300774"/>
                <a:gd name="connsiteX11" fmla="*/ 1445634 w 1484963"/>
                <a:gd name="connsiteY11" fmla="*/ 1799329 h 2300774"/>
                <a:gd name="connsiteX12" fmla="*/ 1435802 w 1484963"/>
                <a:gd name="connsiteY12" fmla="*/ 1848490 h 2300774"/>
                <a:gd name="connsiteX13" fmla="*/ 1406305 w 1484963"/>
                <a:gd name="connsiteY13" fmla="*/ 1858322 h 2300774"/>
                <a:gd name="connsiteX14" fmla="*/ 1376808 w 1484963"/>
                <a:gd name="connsiteY14" fmla="*/ 1897651 h 2300774"/>
                <a:gd name="connsiteX15" fmla="*/ 1347311 w 1484963"/>
                <a:gd name="connsiteY15" fmla="*/ 1907484 h 2300774"/>
                <a:gd name="connsiteX16" fmla="*/ 1278485 w 1484963"/>
                <a:gd name="connsiteY16" fmla="*/ 1936980 h 2300774"/>
                <a:gd name="connsiteX17" fmla="*/ 1170331 w 1484963"/>
                <a:gd name="connsiteY17" fmla="*/ 1966477 h 2300774"/>
                <a:gd name="connsiteX18" fmla="*/ 1140834 w 1484963"/>
                <a:gd name="connsiteY18" fmla="*/ 1976309 h 2300774"/>
                <a:gd name="connsiteX19" fmla="*/ 1101505 w 1484963"/>
                <a:gd name="connsiteY19" fmla="*/ 1986142 h 2300774"/>
                <a:gd name="connsiteX20" fmla="*/ 1072008 w 1484963"/>
                <a:gd name="connsiteY20" fmla="*/ 2005806 h 2300774"/>
                <a:gd name="connsiteX21" fmla="*/ 1062176 w 1484963"/>
                <a:gd name="connsiteY21" fmla="*/ 2035303 h 2300774"/>
                <a:gd name="connsiteX22" fmla="*/ 1022847 w 1484963"/>
                <a:gd name="connsiteY22" fmla="*/ 2054967 h 2300774"/>
                <a:gd name="connsiteX23" fmla="*/ 1003182 w 1484963"/>
                <a:gd name="connsiteY23" fmla="*/ 2084464 h 2300774"/>
                <a:gd name="connsiteX24" fmla="*/ 993350 w 1484963"/>
                <a:gd name="connsiteY24" fmla="*/ 2113961 h 2300774"/>
                <a:gd name="connsiteX25" fmla="*/ 963853 w 1484963"/>
                <a:gd name="connsiteY25" fmla="*/ 2123793 h 2300774"/>
                <a:gd name="connsiteX26" fmla="*/ 806537 w 1484963"/>
                <a:gd name="connsiteY26" fmla="*/ 2133626 h 2300774"/>
                <a:gd name="connsiteX27" fmla="*/ 777040 w 1484963"/>
                <a:gd name="connsiteY27" fmla="*/ 2153290 h 2300774"/>
                <a:gd name="connsiteX28" fmla="*/ 747543 w 1484963"/>
                <a:gd name="connsiteY28" fmla="*/ 2163122 h 2300774"/>
                <a:gd name="connsiteX29" fmla="*/ 619724 w 1484963"/>
                <a:gd name="connsiteY29" fmla="*/ 2182787 h 2300774"/>
                <a:gd name="connsiteX30" fmla="*/ 580395 w 1484963"/>
                <a:gd name="connsiteY30" fmla="*/ 2222116 h 2300774"/>
                <a:gd name="connsiteX31" fmla="*/ 531234 w 1484963"/>
                <a:gd name="connsiteY31" fmla="*/ 2251613 h 2300774"/>
                <a:gd name="connsiteX32" fmla="*/ 462408 w 1484963"/>
                <a:gd name="connsiteY32" fmla="*/ 2290942 h 2300774"/>
                <a:gd name="connsiteX33" fmla="*/ 423079 w 1484963"/>
                <a:gd name="connsiteY33" fmla="*/ 2300774 h 2300774"/>
                <a:gd name="connsiteX34" fmla="*/ 364085 w 1484963"/>
                <a:gd name="connsiteY34" fmla="*/ 2271277 h 2300774"/>
                <a:gd name="connsiteX35" fmla="*/ 354253 w 1484963"/>
                <a:gd name="connsiteY35" fmla="*/ 2015638 h 2300774"/>
                <a:gd name="connsiteX36" fmla="*/ 344421 w 1484963"/>
                <a:gd name="connsiteY36" fmla="*/ 1976309 h 2300774"/>
                <a:gd name="connsiteX37" fmla="*/ 314924 w 1484963"/>
                <a:gd name="connsiteY37" fmla="*/ 1946813 h 2300774"/>
                <a:gd name="connsiteX38" fmla="*/ 295260 w 1484963"/>
                <a:gd name="connsiteY38" fmla="*/ 1907484 h 2300774"/>
                <a:gd name="connsiteX39" fmla="*/ 246098 w 1484963"/>
                <a:gd name="connsiteY39" fmla="*/ 1848490 h 2300774"/>
                <a:gd name="connsiteX40" fmla="*/ 206769 w 1484963"/>
                <a:gd name="connsiteY40" fmla="*/ 1740335 h 2300774"/>
                <a:gd name="connsiteX41" fmla="*/ 147776 w 1484963"/>
                <a:gd name="connsiteY41" fmla="*/ 1651845 h 2300774"/>
                <a:gd name="connsiteX42" fmla="*/ 118279 w 1484963"/>
                <a:gd name="connsiteY42" fmla="*/ 1524026 h 2300774"/>
                <a:gd name="connsiteX43" fmla="*/ 78950 w 1484963"/>
                <a:gd name="connsiteY43" fmla="*/ 1337213 h 2300774"/>
                <a:gd name="connsiteX44" fmla="*/ 49453 w 1484963"/>
                <a:gd name="connsiteY44" fmla="*/ 1307716 h 2300774"/>
                <a:gd name="connsiteX45" fmla="*/ 10124 w 1484963"/>
                <a:gd name="connsiteY45" fmla="*/ 1209393 h 2300774"/>
                <a:gd name="connsiteX46" fmla="*/ 292 w 1484963"/>
                <a:gd name="connsiteY46" fmla="*/ 1120903 h 2300774"/>
                <a:gd name="connsiteX47" fmla="*/ 19956 w 1484963"/>
                <a:gd name="connsiteY47" fmla="*/ 1061909 h 2300774"/>
                <a:gd name="connsiteX48" fmla="*/ 59285 w 1484963"/>
                <a:gd name="connsiteY48" fmla="*/ 1002916 h 2300774"/>
                <a:gd name="connsiteX49" fmla="*/ 78950 w 1484963"/>
                <a:gd name="connsiteY49" fmla="*/ 973419 h 2300774"/>
                <a:gd name="connsiteX50" fmla="*/ 167440 w 1484963"/>
                <a:gd name="connsiteY50" fmla="*/ 924258 h 2300774"/>
                <a:gd name="connsiteX51" fmla="*/ 187105 w 1484963"/>
                <a:gd name="connsiteY51" fmla="*/ 884929 h 2300774"/>
                <a:gd name="connsiteX52" fmla="*/ 265763 w 1484963"/>
                <a:gd name="connsiteY52" fmla="*/ 816103 h 2300774"/>
                <a:gd name="connsiteX53" fmla="*/ 383750 w 1484963"/>
                <a:gd name="connsiteY53" fmla="*/ 796438 h 2300774"/>
                <a:gd name="connsiteX54" fmla="*/ 491905 w 1484963"/>
                <a:gd name="connsiteY54" fmla="*/ 747277 h 2300774"/>
                <a:gd name="connsiteX55" fmla="*/ 550898 w 1484963"/>
                <a:gd name="connsiteY55" fmla="*/ 727613 h 2300774"/>
                <a:gd name="connsiteX56" fmla="*/ 580395 w 1484963"/>
                <a:gd name="connsiteY56" fmla="*/ 717780 h 2300774"/>
                <a:gd name="connsiteX57" fmla="*/ 609892 w 1484963"/>
                <a:gd name="connsiteY57" fmla="*/ 678451 h 2300774"/>
                <a:gd name="connsiteX58" fmla="*/ 639389 w 1484963"/>
                <a:gd name="connsiteY58" fmla="*/ 658787 h 2300774"/>
                <a:gd name="connsiteX59" fmla="*/ 649221 w 1484963"/>
                <a:gd name="connsiteY59" fmla="*/ 629290 h 2300774"/>
                <a:gd name="connsiteX60" fmla="*/ 698382 w 1484963"/>
                <a:gd name="connsiteY60" fmla="*/ 580129 h 2300774"/>
                <a:gd name="connsiteX61" fmla="*/ 737711 w 1484963"/>
                <a:gd name="connsiteY61" fmla="*/ 570297 h 2300774"/>
                <a:gd name="connsiteX62" fmla="*/ 796705 w 1484963"/>
                <a:gd name="connsiteY62" fmla="*/ 481806 h 2300774"/>
                <a:gd name="connsiteX63" fmla="*/ 806537 w 1484963"/>
                <a:gd name="connsiteY63" fmla="*/ 383484 h 2300774"/>
                <a:gd name="connsiteX64" fmla="*/ 944189 w 1484963"/>
                <a:gd name="connsiteY64" fmla="*/ 373651 h 2300774"/>
                <a:gd name="connsiteX65" fmla="*/ 973685 w 1484963"/>
                <a:gd name="connsiteY65" fmla="*/ 353987 h 2300774"/>
                <a:gd name="connsiteX66" fmla="*/ 983518 w 1484963"/>
                <a:gd name="connsiteY66" fmla="*/ 304826 h 2300774"/>
                <a:gd name="connsiteX67" fmla="*/ 1003182 w 1484963"/>
                <a:gd name="connsiteY67" fmla="*/ 265497 h 2300774"/>
                <a:gd name="connsiteX68" fmla="*/ 1072008 w 1484963"/>
                <a:gd name="connsiteY68" fmla="*/ 186838 h 2300774"/>
                <a:gd name="connsiteX69" fmla="*/ 1091673 w 1484963"/>
                <a:gd name="connsiteY69" fmla="*/ 157342 h 2300774"/>
                <a:gd name="connsiteX70" fmla="*/ 1121169 w 1484963"/>
                <a:gd name="connsiteY70" fmla="*/ 147509 h 2300774"/>
                <a:gd name="connsiteX71" fmla="*/ 1150666 w 1484963"/>
                <a:gd name="connsiteY71" fmla="*/ 127845 h 2300774"/>
                <a:gd name="connsiteX72" fmla="*/ 1180163 w 1484963"/>
                <a:gd name="connsiteY72" fmla="*/ 88516 h 2300774"/>
                <a:gd name="connsiteX73" fmla="*/ 1209660 w 1484963"/>
                <a:gd name="connsiteY73" fmla="*/ 29522 h 2300774"/>
                <a:gd name="connsiteX74" fmla="*/ 1288318 w 1484963"/>
                <a:gd name="connsiteY74" fmla="*/ 26 h 2300774"/>
                <a:gd name="connsiteX75" fmla="*/ 1307982 w 1484963"/>
                <a:gd name="connsiteY75" fmla="*/ 29522 h 2300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484963" h="2300774">
                  <a:moveTo>
                    <a:pt x="1307982" y="29522"/>
                  </a:moveTo>
                  <a:cubicBezTo>
                    <a:pt x="1316176" y="42632"/>
                    <a:pt x="1325042" y="64174"/>
                    <a:pt x="1337479" y="78684"/>
                  </a:cubicBezTo>
                  <a:cubicBezTo>
                    <a:pt x="1345169" y="87656"/>
                    <a:pt x="1358620" y="89992"/>
                    <a:pt x="1366976" y="98348"/>
                  </a:cubicBezTo>
                  <a:cubicBezTo>
                    <a:pt x="1375332" y="106704"/>
                    <a:pt x="1380085" y="118013"/>
                    <a:pt x="1386640" y="127845"/>
                  </a:cubicBezTo>
                  <a:cubicBezTo>
                    <a:pt x="1410358" y="222716"/>
                    <a:pt x="1401005" y="180002"/>
                    <a:pt x="1416137" y="255664"/>
                  </a:cubicBezTo>
                  <a:cubicBezTo>
                    <a:pt x="1419414" y="311380"/>
                    <a:pt x="1420677" y="367252"/>
                    <a:pt x="1425969" y="422813"/>
                  </a:cubicBezTo>
                  <a:cubicBezTo>
                    <a:pt x="1427250" y="436265"/>
                    <a:pt x="1435052" y="448650"/>
                    <a:pt x="1435802" y="462142"/>
                  </a:cubicBezTo>
                  <a:cubicBezTo>
                    <a:pt x="1456311" y="831303"/>
                    <a:pt x="1418865" y="669695"/>
                    <a:pt x="1455466" y="816103"/>
                  </a:cubicBezTo>
                  <a:cubicBezTo>
                    <a:pt x="1462021" y="989806"/>
                    <a:pt x="1466152" y="1163618"/>
                    <a:pt x="1475131" y="1337213"/>
                  </a:cubicBezTo>
                  <a:cubicBezTo>
                    <a:pt x="1475994" y="1353902"/>
                    <a:pt x="1484963" y="1369662"/>
                    <a:pt x="1484963" y="1386374"/>
                  </a:cubicBezTo>
                  <a:cubicBezTo>
                    <a:pt x="1484963" y="1481475"/>
                    <a:pt x="1480716" y="1576572"/>
                    <a:pt x="1475131" y="1671509"/>
                  </a:cubicBezTo>
                  <a:cubicBezTo>
                    <a:pt x="1473949" y="1691603"/>
                    <a:pt x="1446789" y="1794325"/>
                    <a:pt x="1445634" y="1799329"/>
                  </a:cubicBezTo>
                  <a:cubicBezTo>
                    <a:pt x="1441876" y="1815613"/>
                    <a:pt x="1445072" y="1834585"/>
                    <a:pt x="1435802" y="1848490"/>
                  </a:cubicBezTo>
                  <a:cubicBezTo>
                    <a:pt x="1430053" y="1857113"/>
                    <a:pt x="1416137" y="1855045"/>
                    <a:pt x="1406305" y="1858322"/>
                  </a:cubicBezTo>
                  <a:cubicBezTo>
                    <a:pt x="1396473" y="1871432"/>
                    <a:pt x="1389397" y="1887160"/>
                    <a:pt x="1376808" y="1897651"/>
                  </a:cubicBezTo>
                  <a:cubicBezTo>
                    <a:pt x="1368846" y="1904286"/>
                    <a:pt x="1356934" y="1903635"/>
                    <a:pt x="1347311" y="1907484"/>
                  </a:cubicBezTo>
                  <a:cubicBezTo>
                    <a:pt x="1324136" y="1916754"/>
                    <a:pt x="1301781" y="1928020"/>
                    <a:pt x="1278485" y="1936980"/>
                  </a:cubicBezTo>
                  <a:cubicBezTo>
                    <a:pt x="1200133" y="1967115"/>
                    <a:pt x="1242643" y="1948399"/>
                    <a:pt x="1170331" y="1966477"/>
                  </a:cubicBezTo>
                  <a:cubicBezTo>
                    <a:pt x="1160276" y="1968991"/>
                    <a:pt x="1150799" y="1973462"/>
                    <a:pt x="1140834" y="1976309"/>
                  </a:cubicBezTo>
                  <a:cubicBezTo>
                    <a:pt x="1127841" y="1980021"/>
                    <a:pt x="1114615" y="1982864"/>
                    <a:pt x="1101505" y="1986142"/>
                  </a:cubicBezTo>
                  <a:cubicBezTo>
                    <a:pt x="1091673" y="1992697"/>
                    <a:pt x="1079390" y="1996579"/>
                    <a:pt x="1072008" y="2005806"/>
                  </a:cubicBezTo>
                  <a:cubicBezTo>
                    <a:pt x="1065534" y="2013899"/>
                    <a:pt x="1069505" y="2027974"/>
                    <a:pt x="1062176" y="2035303"/>
                  </a:cubicBezTo>
                  <a:cubicBezTo>
                    <a:pt x="1051812" y="2045667"/>
                    <a:pt x="1035957" y="2048412"/>
                    <a:pt x="1022847" y="2054967"/>
                  </a:cubicBezTo>
                  <a:cubicBezTo>
                    <a:pt x="1016292" y="2064799"/>
                    <a:pt x="1008467" y="2073895"/>
                    <a:pt x="1003182" y="2084464"/>
                  </a:cubicBezTo>
                  <a:cubicBezTo>
                    <a:pt x="998547" y="2093734"/>
                    <a:pt x="1000679" y="2106632"/>
                    <a:pt x="993350" y="2113961"/>
                  </a:cubicBezTo>
                  <a:cubicBezTo>
                    <a:pt x="986021" y="2121290"/>
                    <a:pt x="974160" y="2122708"/>
                    <a:pt x="963853" y="2123793"/>
                  </a:cubicBezTo>
                  <a:cubicBezTo>
                    <a:pt x="911601" y="2129293"/>
                    <a:pt x="858976" y="2130348"/>
                    <a:pt x="806537" y="2133626"/>
                  </a:cubicBezTo>
                  <a:cubicBezTo>
                    <a:pt x="796705" y="2140181"/>
                    <a:pt x="787609" y="2148005"/>
                    <a:pt x="777040" y="2153290"/>
                  </a:cubicBezTo>
                  <a:cubicBezTo>
                    <a:pt x="767770" y="2157925"/>
                    <a:pt x="757598" y="2160608"/>
                    <a:pt x="747543" y="2163122"/>
                  </a:cubicBezTo>
                  <a:cubicBezTo>
                    <a:pt x="702492" y="2174385"/>
                    <a:pt x="667498" y="2176815"/>
                    <a:pt x="619724" y="2182787"/>
                  </a:cubicBezTo>
                  <a:cubicBezTo>
                    <a:pt x="606614" y="2195897"/>
                    <a:pt x="595029" y="2210734"/>
                    <a:pt x="580395" y="2222116"/>
                  </a:cubicBezTo>
                  <a:cubicBezTo>
                    <a:pt x="565310" y="2233849"/>
                    <a:pt x="547440" y="2241485"/>
                    <a:pt x="531234" y="2251613"/>
                  </a:cubicBezTo>
                  <a:cubicBezTo>
                    <a:pt x="502712" y="2269439"/>
                    <a:pt x="495970" y="2278356"/>
                    <a:pt x="462408" y="2290942"/>
                  </a:cubicBezTo>
                  <a:cubicBezTo>
                    <a:pt x="449755" y="2295687"/>
                    <a:pt x="436189" y="2297497"/>
                    <a:pt x="423079" y="2300774"/>
                  </a:cubicBezTo>
                  <a:cubicBezTo>
                    <a:pt x="403414" y="2290942"/>
                    <a:pt x="369244" y="2292649"/>
                    <a:pt x="364085" y="2271277"/>
                  </a:cubicBezTo>
                  <a:cubicBezTo>
                    <a:pt x="344076" y="2188382"/>
                    <a:pt x="359925" y="2100725"/>
                    <a:pt x="354253" y="2015638"/>
                  </a:cubicBezTo>
                  <a:cubicBezTo>
                    <a:pt x="353354" y="2002155"/>
                    <a:pt x="351125" y="1988042"/>
                    <a:pt x="344421" y="1976309"/>
                  </a:cubicBezTo>
                  <a:cubicBezTo>
                    <a:pt x="337522" y="1964236"/>
                    <a:pt x="324756" y="1956645"/>
                    <a:pt x="314924" y="1946813"/>
                  </a:cubicBezTo>
                  <a:cubicBezTo>
                    <a:pt x="308369" y="1933703"/>
                    <a:pt x="303779" y="1919411"/>
                    <a:pt x="295260" y="1907484"/>
                  </a:cubicBezTo>
                  <a:cubicBezTo>
                    <a:pt x="259019" y="1856746"/>
                    <a:pt x="272106" y="1900507"/>
                    <a:pt x="246098" y="1848490"/>
                  </a:cubicBezTo>
                  <a:cubicBezTo>
                    <a:pt x="201173" y="1758639"/>
                    <a:pt x="252642" y="1841257"/>
                    <a:pt x="206769" y="1740335"/>
                  </a:cubicBezTo>
                  <a:cubicBezTo>
                    <a:pt x="192180" y="1708239"/>
                    <a:pt x="168727" y="1679779"/>
                    <a:pt x="147776" y="1651845"/>
                  </a:cubicBezTo>
                  <a:cubicBezTo>
                    <a:pt x="142411" y="1630386"/>
                    <a:pt x="122063" y="1554295"/>
                    <a:pt x="118279" y="1524026"/>
                  </a:cubicBezTo>
                  <a:cubicBezTo>
                    <a:pt x="110757" y="1463850"/>
                    <a:pt x="117077" y="1390591"/>
                    <a:pt x="78950" y="1337213"/>
                  </a:cubicBezTo>
                  <a:cubicBezTo>
                    <a:pt x="70868" y="1325898"/>
                    <a:pt x="59285" y="1317548"/>
                    <a:pt x="49453" y="1307716"/>
                  </a:cubicBezTo>
                  <a:cubicBezTo>
                    <a:pt x="25154" y="1234817"/>
                    <a:pt x="39059" y="1267262"/>
                    <a:pt x="10124" y="1209393"/>
                  </a:cubicBezTo>
                  <a:cubicBezTo>
                    <a:pt x="6847" y="1179896"/>
                    <a:pt x="-1682" y="1150515"/>
                    <a:pt x="292" y="1120903"/>
                  </a:cubicBezTo>
                  <a:cubicBezTo>
                    <a:pt x="1671" y="1100221"/>
                    <a:pt x="10686" y="1080449"/>
                    <a:pt x="19956" y="1061909"/>
                  </a:cubicBezTo>
                  <a:cubicBezTo>
                    <a:pt x="30525" y="1040770"/>
                    <a:pt x="46175" y="1022580"/>
                    <a:pt x="59285" y="1002916"/>
                  </a:cubicBezTo>
                  <a:cubicBezTo>
                    <a:pt x="65840" y="993084"/>
                    <a:pt x="68817" y="979499"/>
                    <a:pt x="78950" y="973419"/>
                  </a:cubicBezTo>
                  <a:cubicBezTo>
                    <a:pt x="140679" y="936381"/>
                    <a:pt x="111018" y="952468"/>
                    <a:pt x="167440" y="924258"/>
                  </a:cubicBezTo>
                  <a:cubicBezTo>
                    <a:pt x="173995" y="911148"/>
                    <a:pt x="178311" y="896655"/>
                    <a:pt x="187105" y="884929"/>
                  </a:cubicBezTo>
                  <a:cubicBezTo>
                    <a:pt x="199272" y="868707"/>
                    <a:pt x="245852" y="826058"/>
                    <a:pt x="265763" y="816103"/>
                  </a:cubicBezTo>
                  <a:cubicBezTo>
                    <a:pt x="287415" y="805277"/>
                    <a:pt x="376374" y="797360"/>
                    <a:pt x="383750" y="796438"/>
                  </a:cubicBezTo>
                  <a:cubicBezTo>
                    <a:pt x="547992" y="741692"/>
                    <a:pt x="344647" y="814212"/>
                    <a:pt x="491905" y="747277"/>
                  </a:cubicBezTo>
                  <a:cubicBezTo>
                    <a:pt x="510775" y="738700"/>
                    <a:pt x="531234" y="734168"/>
                    <a:pt x="550898" y="727613"/>
                  </a:cubicBezTo>
                  <a:lnTo>
                    <a:pt x="580395" y="717780"/>
                  </a:lnTo>
                  <a:cubicBezTo>
                    <a:pt x="590227" y="704670"/>
                    <a:pt x="598304" y="690038"/>
                    <a:pt x="609892" y="678451"/>
                  </a:cubicBezTo>
                  <a:cubicBezTo>
                    <a:pt x="618248" y="670095"/>
                    <a:pt x="632007" y="668014"/>
                    <a:pt x="639389" y="658787"/>
                  </a:cubicBezTo>
                  <a:cubicBezTo>
                    <a:pt x="645863" y="650694"/>
                    <a:pt x="644586" y="638560"/>
                    <a:pt x="649221" y="629290"/>
                  </a:cubicBezTo>
                  <a:cubicBezTo>
                    <a:pt x="661139" y="605453"/>
                    <a:pt x="673353" y="590855"/>
                    <a:pt x="698382" y="580129"/>
                  </a:cubicBezTo>
                  <a:cubicBezTo>
                    <a:pt x="710803" y="574806"/>
                    <a:pt x="724601" y="573574"/>
                    <a:pt x="737711" y="570297"/>
                  </a:cubicBezTo>
                  <a:cubicBezTo>
                    <a:pt x="750636" y="553064"/>
                    <a:pt x="791474" y="501422"/>
                    <a:pt x="796705" y="481806"/>
                  </a:cubicBezTo>
                  <a:cubicBezTo>
                    <a:pt x="805192" y="449981"/>
                    <a:pt x="779976" y="402962"/>
                    <a:pt x="806537" y="383484"/>
                  </a:cubicBezTo>
                  <a:cubicBezTo>
                    <a:pt x="843632" y="356281"/>
                    <a:pt x="898305" y="376929"/>
                    <a:pt x="944189" y="373651"/>
                  </a:cubicBezTo>
                  <a:cubicBezTo>
                    <a:pt x="954021" y="367096"/>
                    <a:pt x="967822" y="364247"/>
                    <a:pt x="973685" y="353987"/>
                  </a:cubicBezTo>
                  <a:cubicBezTo>
                    <a:pt x="981976" y="339477"/>
                    <a:pt x="978233" y="320680"/>
                    <a:pt x="983518" y="304826"/>
                  </a:cubicBezTo>
                  <a:cubicBezTo>
                    <a:pt x="988153" y="290921"/>
                    <a:pt x="995414" y="277926"/>
                    <a:pt x="1003182" y="265497"/>
                  </a:cubicBezTo>
                  <a:cubicBezTo>
                    <a:pt x="1036113" y="212806"/>
                    <a:pt x="1029791" y="236090"/>
                    <a:pt x="1072008" y="186838"/>
                  </a:cubicBezTo>
                  <a:cubicBezTo>
                    <a:pt x="1079698" y="177866"/>
                    <a:pt x="1082446" y="164724"/>
                    <a:pt x="1091673" y="157342"/>
                  </a:cubicBezTo>
                  <a:cubicBezTo>
                    <a:pt x="1099766" y="150868"/>
                    <a:pt x="1111899" y="152144"/>
                    <a:pt x="1121169" y="147509"/>
                  </a:cubicBezTo>
                  <a:cubicBezTo>
                    <a:pt x="1131738" y="142224"/>
                    <a:pt x="1140834" y="134400"/>
                    <a:pt x="1150666" y="127845"/>
                  </a:cubicBezTo>
                  <a:cubicBezTo>
                    <a:pt x="1160498" y="114735"/>
                    <a:pt x="1172033" y="102744"/>
                    <a:pt x="1180163" y="88516"/>
                  </a:cubicBezTo>
                  <a:cubicBezTo>
                    <a:pt x="1193200" y="65701"/>
                    <a:pt x="1184852" y="47242"/>
                    <a:pt x="1209660" y="29522"/>
                  </a:cubicBezTo>
                  <a:cubicBezTo>
                    <a:pt x="1214519" y="26051"/>
                    <a:pt x="1273744" y="3669"/>
                    <a:pt x="1288318" y="26"/>
                  </a:cubicBezTo>
                  <a:cubicBezTo>
                    <a:pt x="1291497" y="-769"/>
                    <a:pt x="1299788" y="16412"/>
                    <a:pt x="1307982" y="29522"/>
                  </a:cubicBez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 descr="Shape&#10;&#10;Description automatically generated with medium confidence">
            <a:extLst>
              <a:ext uri="{FF2B5EF4-FFF2-40B4-BE49-F238E27FC236}">
                <a16:creationId xmlns:a16="http://schemas.microsoft.com/office/drawing/2014/main" id="{C4BEE801-08C5-4C55-9EB3-F31E3A25B13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828" y="2791260"/>
            <a:ext cx="1117172" cy="1044555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269471A-0EAA-4FBB-8517-2198E48E6CE6}"/>
              </a:ext>
            </a:extLst>
          </p:cNvPr>
          <p:cNvCxnSpPr/>
          <p:nvPr/>
        </p:nvCxnSpPr>
        <p:spPr>
          <a:xfrm>
            <a:off x="3200400" y="3234507"/>
            <a:ext cx="640080" cy="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A424CE1-33CD-47BA-AEFB-5983907B26F3}"/>
              </a:ext>
            </a:extLst>
          </p:cNvPr>
          <p:cNvCxnSpPr/>
          <p:nvPr/>
        </p:nvCxnSpPr>
        <p:spPr>
          <a:xfrm>
            <a:off x="5334000" y="3234507"/>
            <a:ext cx="640080" cy="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3513A1E-9F0C-43F2-96A0-E12EBED95506}"/>
              </a:ext>
            </a:extLst>
          </p:cNvPr>
          <p:cNvCxnSpPr/>
          <p:nvPr/>
        </p:nvCxnSpPr>
        <p:spPr>
          <a:xfrm>
            <a:off x="7528560" y="3234507"/>
            <a:ext cx="640080" cy="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C33DFC1-FA5A-4583-8DAB-14051AED048C}"/>
              </a:ext>
            </a:extLst>
          </p:cNvPr>
          <p:cNvGrpSpPr/>
          <p:nvPr/>
        </p:nvGrpSpPr>
        <p:grpSpPr>
          <a:xfrm>
            <a:off x="6168071" y="2791259"/>
            <a:ext cx="1117172" cy="1044555"/>
            <a:chOff x="6168071" y="3119246"/>
            <a:chExt cx="1117172" cy="104455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5D8E9E1-9875-4D19-ABBA-27B81232F3B4}"/>
                </a:ext>
              </a:extLst>
            </p:cNvPr>
            <p:cNvGrpSpPr/>
            <p:nvPr/>
          </p:nvGrpSpPr>
          <p:grpSpPr>
            <a:xfrm>
              <a:off x="6168071" y="3119246"/>
              <a:ext cx="1117172" cy="1044555"/>
              <a:chOff x="6953958" y="5593986"/>
              <a:chExt cx="1117172" cy="1044555"/>
            </a:xfrm>
          </p:grpSpPr>
          <p:pic>
            <p:nvPicPr>
              <p:cNvPr id="15" name="Picture 14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3FCD9AA6-0F33-4124-8E04-2B7C930137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3958" y="5593986"/>
                <a:ext cx="1117172" cy="1044555"/>
              </a:xfrm>
              <a:prstGeom prst="rect">
                <a:avLst/>
              </a:prstGeom>
            </p:spPr>
          </p:pic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D30154D-B395-410A-99DF-F83211DC9252}"/>
                  </a:ext>
                </a:extLst>
              </p:cNvPr>
              <p:cNvSpPr/>
              <p:nvPr/>
            </p:nvSpPr>
            <p:spPr>
              <a:xfrm>
                <a:off x="7019348" y="5767319"/>
                <a:ext cx="340311" cy="580883"/>
              </a:xfrm>
              <a:custGeom>
                <a:avLst/>
                <a:gdLst>
                  <a:gd name="connsiteX0" fmla="*/ 1307982 w 1484963"/>
                  <a:gd name="connsiteY0" fmla="*/ 29522 h 2300774"/>
                  <a:gd name="connsiteX1" fmla="*/ 1337479 w 1484963"/>
                  <a:gd name="connsiteY1" fmla="*/ 78684 h 2300774"/>
                  <a:gd name="connsiteX2" fmla="*/ 1366976 w 1484963"/>
                  <a:gd name="connsiteY2" fmla="*/ 98348 h 2300774"/>
                  <a:gd name="connsiteX3" fmla="*/ 1386640 w 1484963"/>
                  <a:gd name="connsiteY3" fmla="*/ 127845 h 2300774"/>
                  <a:gd name="connsiteX4" fmla="*/ 1416137 w 1484963"/>
                  <a:gd name="connsiteY4" fmla="*/ 255664 h 2300774"/>
                  <a:gd name="connsiteX5" fmla="*/ 1425969 w 1484963"/>
                  <a:gd name="connsiteY5" fmla="*/ 422813 h 2300774"/>
                  <a:gd name="connsiteX6" fmla="*/ 1435802 w 1484963"/>
                  <a:gd name="connsiteY6" fmla="*/ 462142 h 2300774"/>
                  <a:gd name="connsiteX7" fmla="*/ 1455466 w 1484963"/>
                  <a:gd name="connsiteY7" fmla="*/ 816103 h 2300774"/>
                  <a:gd name="connsiteX8" fmla="*/ 1475131 w 1484963"/>
                  <a:gd name="connsiteY8" fmla="*/ 1337213 h 2300774"/>
                  <a:gd name="connsiteX9" fmla="*/ 1484963 w 1484963"/>
                  <a:gd name="connsiteY9" fmla="*/ 1386374 h 2300774"/>
                  <a:gd name="connsiteX10" fmla="*/ 1475131 w 1484963"/>
                  <a:gd name="connsiteY10" fmla="*/ 1671509 h 2300774"/>
                  <a:gd name="connsiteX11" fmla="*/ 1445634 w 1484963"/>
                  <a:gd name="connsiteY11" fmla="*/ 1799329 h 2300774"/>
                  <a:gd name="connsiteX12" fmla="*/ 1435802 w 1484963"/>
                  <a:gd name="connsiteY12" fmla="*/ 1848490 h 2300774"/>
                  <a:gd name="connsiteX13" fmla="*/ 1406305 w 1484963"/>
                  <a:gd name="connsiteY13" fmla="*/ 1858322 h 2300774"/>
                  <a:gd name="connsiteX14" fmla="*/ 1376808 w 1484963"/>
                  <a:gd name="connsiteY14" fmla="*/ 1897651 h 2300774"/>
                  <a:gd name="connsiteX15" fmla="*/ 1347311 w 1484963"/>
                  <a:gd name="connsiteY15" fmla="*/ 1907484 h 2300774"/>
                  <a:gd name="connsiteX16" fmla="*/ 1278485 w 1484963"/>
                  <a:gd name="connsiteY16" fmla="*/ 1936980 h 2300774"/>
                  <a:gd name="connsiteX17" fmla="*/ 1170331 w 1484963"/>
                  <a:gd name="connsiteY17" fmla="*/ 1966477 h 2300774"/>
                  <a:gd name="connsiteX18" fmla="*/ 1140834 w 1484963"/>
                  <a:gd name="connsiteY18" fmla="*/ 1976309 h 2300774"/>
                  <a:gd name="connsiteX19" fmla="*/ 1101505 w 1484963"/>
                  <a:gd name="connsiteY19" fmla="*/ 1986142 h 2300774"/>
                  <a:gd name="connsiteX20" fmla="*/ 1072008 w 1484963"/>
                  <a:gd name="connsiteY20" fmla="*/ 2005806 h 2300774"/>
                  <a:gd name="connsiteX21" fmla="*/ 1062176 w 1484963"/>
                  <a:gd name="connsiteY21" fmla="*/ 2035303 h 2300774"/>
                  <a:gd name="connsiteX22" fmla="*/ 1022847 w 1484963"/>
                  <a:gd name="connsiteY22" fmla="*/ 2054967 h 2300774"/>
                  <a:gd name="connsiteX23" fmla="*/ 1003182 w 1484963"/>
                  <a:gd name="connsiteY23" fmla="*/ 2084464 h 2300774"/>
                  <a:gd name="connsiteX24" fmla="*/ 993350 w 1484963"/>
                  <a:gd name="connsiteY24" fmla="*/ 2113961 h 2300774"/>
                  <a:gd name="connsiteX25" fmla="*/ 963853 w 1484963"/>
                  <a:gd name="connsiteY25" fmla="*/ 2123793 h 2300774"/>
                  <a:gd name="connsiteX26" fmla="*/ 806537 w 1484963"/>
                  <a:gd name="connsiteY26" fmla="*/ 2133626 h 2300774"/>
                  <a:gd name="connsiteX27" fmla="*/ 777040 w 1484963"/>
                  <a:gd name="connsiteY27" fmla="*/ 2153290 h 2300774"/>
                  <a:gd name="connsiteX28" fmla="*/ 747543 w 1484963"/>
                  <a:gd name="connsiteY28" fmla="*/ 2163122 h 2300774"/>
                  <a:gd name="connsiteX29" fmla="*/ 619724 w 1484963"/>
                  <a:gd name="connsiteY29" fmla="*/ 2182787 h 2300774"/>
                  <a:gd name="connsiteX30" fmla="*/ 580395 w 1484963"/>
                  <a:gd name="connsiteY30" fmla="*/ 2222116 h 2300774"/>
                  <a:gd name="connsiteX31" fmla="*/ 531234 w 1484963"/>
                  <a:gd name="connsiteY31" fmla="*/ 2251613 h 2300774"/>
                  <a:gd name="connsiteX32" fmla="*/ 462408 w 1484963"/>
                  <a:gd name="connsiteY32" fmla="*/ 2290942 h 2300774"/>
                  <a:gd name="connsiteX33" fmla="*/ 423079 w 1484963"/>
                  <a:gd name="connsiteY33" fmla="*/ 2300774 h 2300774"/>
                  <a:gd name="connsiteX34" fmla="*/ 364085 w 1484963"/>
                  <a:gd name="connsiteY34" fmla="*/ 2271277 h 2300774"/>
                  <a:gd name="connsiteX35" fmla="*/ 354253 w 1484963"/>
                  <a:gd name="connsiteY35" fmla="*/ 2015638 h 2300774"/>
                  <a:gd name="connsiteX36" fmla="*/ 344421 w 1484963"/>
                  <a:gd name="connsiteY36" fmla="*/ 1976309 h 2300774"/>
                  <a:gd name="connsiteX37" fmla="*/ 314924 w 1484963"/>
                  <a:gd name="connsiteY37" fmla="*/ 1946813 h 2300774"/>
                  <a:gd name="connsiteX38" fmla="*/ 295260 w 1484963"/>
                  <a:gd name="connsiteY38" fmla="*/ 1907484 h 2300774"/>
                  <a:gd name="connsiteX39" fmla="*/ 246098 w 1484963"/>
                  <a:gd name="connsiteY39" fmla="*/ 1848490 h 2300774"/>
                  <a:gd name="connsiteX40" fmla="*/ 206769 w 1484963"/>
                  <a:gd name="connsiteY40" fmla="*/ 1740335 h 2300774"/>
                  <a:gd name="connsiteX41" fmla="*/ 147776 w 1484963"/>
                  <a:gd name="connsiteY41" fmla="*/ 1651845 h 2300774"/>
                  <a:gd name="connsiteX42" fmla="*/ 118279 w 1484963"/>
                  <a:gd name="connsiteY42" fmla="*/ 1524026 h 2300774"/>
                  <a:gd name="connsiteX43" fmla="*/ 78950 w 1484963"/>
                  <a:gd name="connsiteY43" fmla="*/ 1337213 h 2300774"/>
                  <a:gd name="connsiteX44" fmla="*/ 49453 w 1484963"/>
                  <a:gd name="connsiteY44" fmla="*/ 1307716 h 2300774"/>
                  <a:gd name="connsiteX45" fmla="*/ 10124 w 1484963"/>
                  <a:gd name="connsiteY45" fmla="*/ 1209393 h 2300774"/>
                  <a:gd name="connsiteX46" fmla="*/ 292 w 1484963"/>
                  <a:gd name="connsiteY46" fmla="*/ 1120903 h 2300774"/>
                  <a:gd name="connsiteX47" fmla="*/ 19956 w 1484963"/>
                  <a:gd name="connsiteY47" fmla="*/ 1061909 h 2300774"/>
                  <a:gd name="connsiteX48" fmla="*/ 59285 w 1484963"/>
                  <a:gd name="connsiteY48" fmla="*/ 1002916 h 2300774"/>
                  <a:gd name="connsiteX49" fmla="*/ 78950 w 1484963"/>
                  <a:gd name="connsiteY49" fmla="*/ 973419 h 2300774"/>
                  <a:gd name="connsiteX50" fmla="*/ 167440 w 1484963"/>
                  <a:gd name="connsiteY50" fmla="*/ 924258 h 2300774"/>
                  <a:gd name="connsiteX51" fmla="*/ 187105 w 1484963"/>
                  <a:gd name="connsiteY51" fmla="*/ 884929 h 2300774"/>
                  <a:gd name="connsiteX52" fmla="*/ 265763 w 1484963"/>
                  <a:gd name="connsiteY52" fmla="*/ 816103 h 2300774"/>
                  <a:gd name="connsiteX53" fmla="*/ 383750 w 1484963"/>
                  <a:gd name="connsiteY53" fmla="*/ 796438 h 2300774"/>
                  <a:gd name="connsiteX54" fmla="*/ 491905 w 1484963"/>
                  <a:gd name="connsiteY54" fmla="*/ 747277 h 2300774"/>
                  <a:gd name="connsiteX55" fmla="*/ 550898 w 1484963"/>
                  <a:gd name="connsiteY55" fmla="*/ 727613 h 2300774"/>
                  <a:gd name="connsiteX56" fmla="*/ 580395 w 1484963"/>
                  <a:gd name="connsiteY56" fmla="*/ 717780 h 2300774"/>
                  <a:gd name="connsiteX57" fmla="*/ 609892 w 1484963"/>
                  <a:gd name="connsiteY57" fmla="*/ 678451 h 2300774"/>
                  <a:gd name="connsiteX58" fmla="*/ 639389 w 1484963"/>
                  <a:gd name="connsiteY58" fmla="*/ 658787 h 2300774"/>
                  <a:gd name="connsiteX59" fmla="*/ 649221 w 1484963"/>
                  <a:gd name="connsiteY59" fmla="*/ 629290 h 2300774"/>
                  <a:gd name="connsiteX60" fmla="*/ 698382 w 1484963"/>
                  <a:gd name="connsiteY60" fmla="*/ 580129 h 2300774"/>
                  <a:gd name="connsiteX61" fmla="*/ 737711 w 1484963"/>
                  <a:gd name="connsiteY61" fmla="*/ 570297 h 2300774"/>
                  <a:gd name="connsiteX62" fmla="*/ 796705 w 1484963"/>
                  <a:gd name="connsiteY62" fmla="*/ 481806 h 2300774"/>
                  <a:gd name="connsiteX63" fmla="*/ 806537 w 1484963"/>
                  <a:gd name="connsiteY63" fmla="*/ 383484 h 2300774"/>
                  <a:gd name="connsiteX64" fmla="*/ 944189 w 1484963"/>
                  <a:gd name="connsiteY64" fmla="*/ 373651 h 2300774"/>
                  <a:gd name="connsiteX65" fmla="*/ 973685 w 1484963"/>
                  <a:gd name="connsiteY65" fmla="*/ 353987 h 2300774"/>
                  <a:gd name="connsiteX66" fmla="*/ 983518 w 1484963"/>
                  <a:gd name="connsiteY66" fmla="*/ 304826 h 2300774"/>
                  <a:gd name="connsiteX67" fmla="*/ 1003182 w 1484963"/>
                  <a:gd name="connsiteY67" fmla="*/ 265497 h 2300774"/>
                  <a:gd name="connsiteX68" fmla="*/ 1072008 w 1484963"/>
                  <a:gd name="connsiteY68" fmla="*/ 186838 h 2300774"/>
                  <a:gd name="connsiteX69" fmla="*/ 1091673 w 1484963"/>
                  <a:gd name="connsiteY69" fmla="*/ 157342 h 2300774"/>
                  <a:gd name="connsiteX70" fmla="*/ 1121169 w 1484963"/>
                  <a:gd name="connsiteY70" fmla="*/ 147509 h 2300774"/>
                  <a:gd name="connsiteX71" fmla="*/ 1150666 w 1484963"/>
                  <a:gd name="connsiteY71" fmla="*/ 127845 h 2300774"/>
                  <a:gd name="connsiteX72" fmla="*/ 1180163 w 1484963"/>
                  <a:gd name="connsiteY72" fmla="*/ 88516 h 2300774"/>
                  <a:gd name="connsiteX73" fmla="*/ 1209660 w 1484963"/>
                  <a:gd name="connsiteY73" fmla="*/ 29522 h 2300774"/>
                  <a:gd name="connsiteX74" fmla="*/ 1288318 w 1484963"/>
                  <a:gd name="connsiteY74" fmla="*/ 26 h 2300774"/>
                  <a:gd name="connsiteX75" fmla="*/ 1307982 w 1484963"/>
                  <a:gd name="connsiteY75" fmla="*/ 29522 h 230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1484963" h="2300774">
                    <a:moveTo>
                      <a:pt x="1307982" y="29522"/>
                    </a:moveTo>
                    <a:cubicBezTo>
                      <a:pt x="1316176" y="42632"/>
                      <a:pt x="1325042" y="64174"/>
                      <a:pt x="1337479" y="78684"/>
                    </a:cubicBezTo>
                    <a:cubicBezTo>
                      <a:pt x="1345169" y="87656"/>
                      <a:pt x="1358620" y="89992"/>
                      <a:pt x="1366976" y="98348"/>
                    </a:cubicBezTo>
                    <a:cubicBezTo>
                      <a:pt x="1375332" y="106704"/>
                      <a:pt x="1380085" y="118013"/>
                      <a:pt x="1386640" y="127845"/>
                    </a:cubicBezTo>
                    <a:cubicBezTo>
                      <a:pt x="1410358" y="222716"/>
                      <a:pt x="1401005" y="180002"/>
                      <a:pt x="1416137" y="255664"/>
                    </a:cubicBezTo>
                    <a:cubicBezTo>
                      <a:pt x="1419414" y="311380"/>
                      <a:pt x="1420677" y="367252"/>
                      <a:pt x="1425969" y="422813"/>
                    </a:cubicBezTo>
                    <a:cubicBezTo>
                      <a:pt x="1427250" y="436265"/>
                      <a:pt x="1435052" y="448650"/>
                      <a:pt x="1435802" y="462142"/>
                    </a:cubicBezTo>
                    <a:cubicBezTo>
                      <a:pt x="1456311" y="831303"/>
                      <a:pt x="1418865" y="669695"/>
                      <a:pt x="1455466" y="816103"/>
                    </a:cubicBezTo>
                    <a:cubicBezTo>
                      <a:pt x="1462021" y="989806"/>
                      <a:pt x="1466152" y="1163618"/>
                      <a:pt x="1475131" y="1337213"/>
                    </a:cubicBezTo>
                    <a:cubicBezTo>
                      <a:pt x="1475994" y="1353902"/>
                      <a:pt x="1484963" y="1369662"/>
                      <a:pt x="1484963" y="1386374"/>
                    </a:cubicBezTo>
                    <a:cubicBezTo>
                      <a:pt x="1484963" y="1481475"/>
                      <a:pt x="1480716" y="1576572"/>
                      <a:pt x="1475131" y="1671509"/>
                    </a:cubicBezTo>
                    <a:cubicBezTo>
                      <a:pt x="1473949" y="1691603"/>
                      <a:pt x="1446789" y="1794325"/>
                      <a:pt x="1445634" y="1799329"/>
                    </a:cubicBezTo>
                    <a:cubicBezTo>
                      <a:pt x="1441876" y="1815613"/>
                      <a:pt x="1445072" y="1834585"/>
                      <a:pt x="1435802" y="1848490"/>
                    </a:cubicBezTo>
                    <a:cubicBezTo>
                      <a:pt x="1430053" y="1857113"/>
                      <a:pt x="1416137" y="1855045"/>
                      <a:pt x="1406305" y="1858322"/>
                    </a:cubicBezTo>
                    <a:cubicBezTo>
                      <a:pt x="1396473" y="1871432"/>
                      <a:pt x="1389397" y="1887160"/>
                      <a:pt x="1376808" y="1897651"/>
                    </a:cubicBezTo>
                    <a:cubicBezTo>
                      <a:pt x="1368846" y="1904286"/>
                      <a:pt x="1356934" y="1903635"/>
                      <a:pt x="1347311" y="1907484"/>
                    </a:cubicBezTo>
                    <a:cubicBezTo>
                      <a:pt x="1324136" y="1916754"/>
                      <a:pt x="1301781" y="1928020"/>
                      <a:pt x="1278485" y="1936980"/>
                    </a:cubicBezTo>
                    <a:cubicBezTo>
                      <a:pt x="1200133" y="1967115"/>
                      <a:pt x="1242643" y="1948399"/>
                      <a:pt x="1170331" y="1966477"/>
                    </a:cubicBezTo>
                    <a:cubicBezTo>
                      <a:pt x="1160276" y="1968991"/>
                      <a:pt x="1150799" y="1973462"/>
                      <a:pt x="1140834" y="1976309"/>
                    </a:cubicBezTo>
                    <a:cubicBezTo>
                      <a:pt x="1127841" y="1980021"/>
                      <a:pt x="1114615" y="1982864"/>
                      <a:pt x="1101505" y="1986142"/>
                    </a:cubicBezTo>
                    <a:cubicBezTo>
                      <a:pt x="1091673" y="1992697"/>
                      <a:pt x="1079390" y="1996579"/>
                      <a:pt x="1072008" y="2005806"/>
                    </a:cubicBezTo>
                    <a:cubicBezTo>
                      <a:pt x="1065534" y="2013899"/>
                      <a:pt x="1069505" y="2027974"/>
                      <a:pt x="1062176" y="2035303"/>
                    </a:cubicBezTo>
                    <a:cubicBezTo>
                      <a:pt x="1051812" y="2045667"/>
                      <a:pt x="1035957" y="2048412"/>
                      <a:pt x="1022847" y="2054967"/>
                    </a:cubicBezTo>
                    <a:cubicBezTo>
                      <a:pt x="1016292" y="2064799"/>
                      <a:pt x="1008467" y="2073895"/>
                      <a:pt x="1003182" y="2084464"/>
                    </a:cubicBezTo>
                    <a:cubicBezTo>
                      <a:pt x="998547" y="2093734"/>
                      <a:pt x="1000679" y="2106632"/>
                      <a:pt x="993350" y="2113961"/>
                    </a:cubicBezTo>
                    <a:cubicBezTo>
                      <a:pt x="986021" y="2121290"/>
                      <a:pt x="974160" y="2122708"/>
                      <a:pt x="963853" y="2123793"/>
                    </a:cubicBezTo>
                    <a:cubicBezTo>
                      <a:pt x="911601" y="2129293"/>
                      <a:pt x="858976" y="2130348"/>
                      <a:pt x="806537" y="2133626"/>
                    </a:cubicBezTo>
                    <a:cubicBezTo>
                      <a:pt x="796705" y="2140181"/>
                      <a:pt x="787609" y="2148005"/>
                      <a:pt x="777040" y="2153290"/>
                    </a:cubicBezTo>
                    <a:cubicBezTo>
                      <a:pt x="767770" y="2157925"/>
                      <a:pt x="757598" y="2160608"/>
                      <a:pt x="747543" y="2163122"/>
                    </a:cubicBezTo>
                    <a:cubicBezTo>
                      <a:pt x="702492" y="2174385"/>
                      <a:pt x="667498" y="2176815"/>
                      <a:pt x="619724" y="2182787"/>
                    </a:cubicBezTo>
                    <a:cubicBezTo>
                      <a:pt x="606614" y="2195897"/>
                      <a:pt x="595029" y="2210734"/>
                      <a:pt x="580395" y="2222116"/>
                    </a:cubicBezTo>
                    <a:cubicBezTo>
                      <a:pt x="565310" y="2233849"/>
                      <a:pt x="547440" y="2241485"/>
                      <a:pt x="531234" y="2251613"/>
                    </a:cubicBezTo>
                    <a:cubicBezTo>
                      <a:pt x="502712" y="2269439"/>
                      <a:pt x="495970" y="2278356"/>
                      <a:pt x="462408" y="2290942"/>
                    </a:cubicBezTo>
                    <a:cubicBezTo>
                      <a:pt x="449755" y="2295687"/>
                      <a:pt x="436189" y="2297497"/>
                      <a:pt x="423079" y="2300774"/>
                    </a:cubicBezTo>
                    <a:cubicBezTo>
                      <a:pt x="403414" y="2290942"/>
                      <a:pt x="369244" y="2292649"/>
                      <a:pt x="364085" y="2271277"/>
                    </a:cubicBezTo>
                    <a:cubicBezTo>
                      <a:pt x="344076" y="2188382"/>
                      <a:pt x="359925" y="2100725"/>
                      <a:pt x="354253" y="2015638"/>
                    </a:cubicBezTo>
                    <a:cubicBezTo>
                      <a:pt x="353354" y="2002155"/>
                      <a:pt x="351125" y="1988042"/>
                      <a:pt x="344421" y="1976309"/>
                    </a:cubicBezTo>
                    <a:cubicBezTo>
                      <a:pt x="337522" y="1964236"/>
                      <a:pt x="324756" y="1956645"/>
                      <a:pt x="314924" y="1946813"/>
                    </a:cubicBezTo>
                    <a:cubicBezTo>
                      <a:pt x="308369" y="1933703"/>
                      <a:pt x="303779" y="1919411"/>
                      <a:pt x="295260" y="1907484"/>
                    </a:cubicBezTo>
                    <a:cubicBezTo>
                      <a:pt x="259019" y="1856746"/>
                      <a:pt x="272106" y="1900507"/>
                      <a:pt x="246098" y="1848490"/>
                    </a:cubicBezTo>
                    <a:cubicBezTo>
                      <a:pt x="201173" y="1758639"/>
                      <a:pt x="252642" y="1841257"/>
                      <a:pt x="206769" y="1740335"/>
                    </a:cubicBezTo>
                    <a:cubicBezTo>
                      <a:pt x="192180" y="1708239"/>
                      <a:pt x="168727" y="1679779"/>
                      <a:pt x="147776" y="1651845"/>
                    </a:cubicBezTo>
                    <a:cubicBezTo>
                      <a:pt x="142411" y="1630386"/>
                      <a:pt x="122063" y="1554295"/>
                      <a:pt x="118279" y="1524026"/>
                    </a:cubicBezTo>
                    <a:cubicBezTo>
                      <a:pt x="110757" y="1463850"/>
                      <a:pt x="117077" y="1390591"/>
                      <a:pt x="78950" y="1337213"/>
                    </a:cubicBezTo>
                    <a:cubicBezTo>
                      <a:pt x="70868" y="1325898"/>
                      <a:pt x="59285" y="1317548"/>
                      <a:pt x="49453" y="1307716"/>
                    </a:cubicBezTo>
                    <a:cubicBezTo>
                      <a:pt x="25154" y="1234817"/>
                      <a:pt x="39059" y="1267262"/>
                      <a:pt x="10124" y="1209393"/>
                    </a:cubicBezTo>
                    <a:cubicBezTo>
                      <a:pt x="6847" y="1179896"/>
                      <a:pt x="-1682" y="1150515"/>
                      <a:pt x="292" y="1120903"/>
                    </a:cubicBezTo>
                    <a:cubicBezTo>
                      <a:pt x="1671" y="1100221"/>
                      <a:pt x="10686" y="1080449"/>
                      <a:pt x="19956" y="1061909"/>
                    </a:cubicBezTo>
                    <a:cubicBezTo>
                      <a:pt x="30525" y="1040770"/>
                      <a:pt x="46175" y="1022580"/>
                      <a:pt x="59285" y="1002916"/>
                    </a:cubicBezTo>
                    <a:cubicBezTo>
                      <a:pt x="65840" y="993084"/>
                      <a:pt x="68817" y="979499"/>
                      <a:pt x="78950" y="973419"/>
                    </a:cubicBezTo>
                    <a:cubicBezTo>
                      <a:pt x="140679" y="936381"/>
                      <a:pt x="111018" y="952468"/>
                      <a:pt x="167440" y="924258"/>
                    </a:cubicBezTo>
                    <a:cubicBezTo>
                      <a:pt x="173995" y="911148"/>
                      <a:pt x="178311" y="896655"/>
                      <a:pt x="187105" y="884929"/>
                    </a:cubicBezTo>
                    <a:cubicBezTo>
                      <a:pt x="199272" y="868707"/>
                      <a:pt x="245852" y="826058"/>
                      <a:pt x="265763" y="816103"/>
                    </a:cubicBezTo>
                    <a:cubicBezTo>
                      <a:pt x="287415" y="805277"/>
                      <a:pt x="376374" y="797360"/>
                      <a:pt x="383750" y="796438"/>
                    </a:cubicBezTo>
                    <a:cubicBezTo>
                      <a:pt x="547992" y="741692"/>
                      <a:pt x="344647" y="814212"/>
                      <a:pt x="491905" y="747277"/>
                    </a:cubicBezTo>
                    <a:cubicBezTo>
                      <a:pt x="510775" y="738700"/>
                      <a:pt x="531234" y="734168"/>
                      <a:pt x="550898" y="727613"/>
                    </a:cubicBezTo>
                    <a:lnTo>
                      <a:pt x="580395" y="717780"/>
                    </a:lnTo>
                    <a:cubicBezTo>
                      <a:pt x="590227" y="704670"/>
                      <a:pt x="598304" y="690038"/>
                      <a:pt x="609892" y="678451"/>
                    </a:cubicBezTo>
                    <a:cubicBezTo>
                      <a:pt x="618248" y="670095"/>
                      <a:pt x="632007" y="668014"/>
                      <a:pt x="639389" y="658787"/>
                    </a:cubicBezTo>
                    <a:cubicBezTo>
                      <a:pt x="645863" y="650694"/>
                      <a:pt x="644586" y="638560"/>
                      <a:pt x="649221" y="629290"/>
                    </a:cubicBezTo>
                    <a:cubicBezTo>
                      <a:pt x="661139" y="605453"/>
                      <a:pt x="673353" y="590855"/>
                      <a:pt x="698382" y="580129"/>
                    </a:cubicBezTo>
                    <a:cubicBezTo>
                      <a:pt x="710803" y="574806"/>
                      <a:pt x="724601" y="573574"/>
                      <a:pt x="737711" y="570297"/>
                    </a:cubicBezTo>
                    <a:cubicBezTo>
                      <a:pt x="750636" y="553064"/>
                      <a:pt x="791474" y="501422"/>
                      <a:pt x="796705" y="481806"/>
                    </a:cubicBezTo>
                    <a:cubicBezTo>
                      <a:pt x="805192" y="449981"/>
                      <a:pt x="779976" y="402962"/>
                      <a:pt x="806537" y="383484"/>
                    </a:cubicBezTo>
                    <a:cubicBezTo>
                      <a:pt x="843632" y="356281"/>
                      <a:pt x="898305" y="376929"/>
                      <a:pt x="944189" y="373651"/>
                    </a:cubicBezTo>
                    <a:cubicBezTo>
                      <a:pt x="954021" y="367096"/>
                      <a:pt x="967822" y="364247"/>
                      <a:pt x="973685" y="353987"/>
                    </a:cubicBezTo>
                    <a:cubicBezTo>
                      <a:pt x="981976" y="339477"/>
                      <a:pt x="978233" y="320680"/>
                      <a:pt x="983518" y="304826"/>
                    </a:cubicBezTo>
                    <a:cubicBezTo>
                      <a:pt x="988153" y="290921"/>
                      <a:pt x="995414" y="277926"/>
                      <a:pt x="1003182" y="265497"/>
                    </a:cubicBezTo>
                    <a:cubicBezTo>
                      <a:pt x="1036113" y="212806"/>
                      <a:pt x="1029791" y="236090"/>
                      <a:pt x="1072008" y="186838"/>
                    </a:cubicBezTo>
                    <a:cubicBezTo>
                      <a:pt x="1079698" y="177866"/>
                      <a:pt x="1082446" y="164724"/>
                      <a:pt x="1091673" y="157342"/>
                    </a:cubicBezTo>
                    <a:cubicBezTo>
                      <a:pt x="1099766" y="150868"/>
                      <a:pt x="1111899" y="152144"/>
                      <a:pt x="1121169" y="147509"/>
                    </a:cubicBezTo>
                    <a:cubicBezTo>
                      <a:pt x="1131738" y="142224"/>
                      <a:pt x="1140834" y="134400"/>
                      <a:pt x="1150666" y="127845"/>
                    </a:cubicBezTo>
                    <a:cubicBezTo>
                      <a:pt x="1160498" y="114735"/>
                      <a:pt x="1172033" y="102744"/>
                      <a:pt x="1180163" y="88516"/>
                    </a:cubicBezTo>
                    <a:cubicBezTo>
                      <a:pt x="1193200" y="65701"/>
                      <a:pt x="1184852" y="47242"/>
                      <a:pt x="1209660" y="29522"/>
                    </a:cubicBezTo>
                    <a:cubicBezTo>
                      <a:pt x="1214519" y="26051"/>
                      <a:pt x="1273744" y="3669"/>
                      <a:pt x="1288318" y="26"/>
                    </a:cubicBezTo>
                    <a:cubicBezTo>
                      <a:pt x="1291497" y="-769"/>
                      <a:pt x="1299788" y="16412"/>
                      <a:pt x="1307982" y="29522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75BFD79-3679-4FF2-8106-3B375862241A}"/>
                </a:ext>
              </a:extLst>
            </p:cNvPr>
            <p:cNvSpPr/>
            <p:nvPr/>
          </p:nvSpPr>
          <p:spPr>
            <a:xfrm>
              <a:off x="6843451" y="3130652"/>
              <a:ext cx="441791" cy="580882"/>
            </a:xfrm>
            <a:custGeom>
              <a:avLst/>
              <a:gdLst>
                <a:gd name="connsiteX0" fmla="*/ 14689 w 1297292"/>
                <a:gd name="connsiteY0" fmla="*/ 566531 h 1649896"/>
                <a:gd name="connsiteX1" fmla="*/ 24628 w 1297292"/>
                <a:gd name="connsiteY1" fmla="*/ 904461 h 1649896"/>
                <a:gd name="connsiteX2" fmla="*/ 44506 w 1297292"/>
                <a:gd name="connsiteY2" fmla="*/ 993913 h 1649896"/>
                <a:gd name="connsiteX3" fmla="*/ 54446 w 1297292"/>
                <a:gd name="connsiteY3" fmla="*/ 1152939 h 1649896"/>
                <a:gd name="connsiteX4" fmla="*/ 64385 w 1297292"/>
                <a:gd name="connsiteY4" fmla="*/ 1192696 h 1649896"/>
                <a:gd name="connsiteX5" fmla="*/ 143898 w 1297292"/>
                <a:gd name="connsiteY5" fmla="*/ 1232452 h 1649896"/>
                <a:gd name="connsiteX6" fmla="*/ 243289 w 1297292"/>
                <a:gd name="connsiteY6" fmla="*/ 1292087 h 1649896"/>
                <a:gd name="connsiteX7" fmla="*/ 273106 w 1297292"/>
                <a:gd name="connsiteY7" fmla="*/ 1302026 h 1649896"/>
                <a:gd name="connsiteX8" fmla="*/ 292985 w 1297292"/>
                <a:gd name="connsiteY8" fmla="*/ 1321905 h 1649896"/>
                <a:gd name="connsiteX9" fmla="*/ 322802 w 1297292"/>
                <a:gd name="connsiteY9" fmla="*/ 1341783 h 1649896"/>
                <a:gd name="connsiteX10" fmla="*/ 332741 w 1297292"/>
                <a:gd name="connsiteY10" fmla="*/ 1371600 h 1649896"/>
                <a:gd name="connsiteX11" fmla="*/ 342680 w 1297292"/>
                <a:gd name="connsiteY11" fmla="*/ 1560444 h 1649896"/>
                <a:gd name="connsiteX12" fmla="*/ 372498 w 1297292"/>
                <a:gd name="connsiteY12" fmla="*/ 1580322 h 1649896"/>
                <a:gd name="connsiteX13" fmla="*/ 412254 w 1297292"/>
                <a:gd name="connsiteY13" fmla="*/ 1610139 h 1649896"/>
                <a:gd name="connsiteX14" fmla="*/ 531524 w 1297292"/>
                <a:gd name="connsiteY14" fmla="*/ 1649896 h 1649896"/>
                <a:gd name="connsiteX15" fmla="*/ 1286898 w 1297292"/>
                <a:gd name="connsiteY15" fmla="*/ 1639957 h 1649896"/>
                <a:gd name="connsiteX16" fmla="*/ 1296837 w 1297292"/>
                <a:gd name="connsiteY16" fmla="*/ 1600200 h 1649896"/>
                <a:gd name="connsiteX17" fmla="*/ 1286898 w 1297292"/>
                <a:gd name="connsiteY17" fmla="*/ 1441174 h 1649896"/>
                <a:gd name="connsiteX18" fmla="*/ 1267019 w 1297292"/>
                <a:gd name="connsiteY18" fmla="*/ 1411357 h 1649896"/>
                <a:gd name="connsiteX19" fmla="*/ 1247141 w 1297292"/>
                <a:gd name="connsiteY19" fmla="*/ 1361661 h 1649896"/>
                <a:gd name="connsiteX20" fmla="*/ 1237202 w 1297292"/>
                <a:gd name="connsiteY20" fmla="*/ 1321905 h 1649896"/>
                <a:gd name="connsiteX21" fmla="*/ 1217324 w 1297292"/>
                <a:gd name="connsiteY21" fmla="*/ 1302026 h 1649896"/>
                <a:gd name="connsiteX22" fmla="*/ 1197446 w 1297292"/>
                <a:gd name="connsiteY22" fmla="*/ 1262270 h 1649896"/>
                <a:gd name="connsiteX23" fmla="*/ 1117933 w 1297292"/>
                <a:gd name="connsiteY23" fmla="*/ 1192696 h 1649896"/>
                <a:gd name="connsiteX24" fmla="*/ 1058298 w 1297292"/>
                <a:gd name="connsiteY24" fmla="*/ 1133061 h 1649896"/>
                <a:gd name="connsiteX25" fmla="*/ 978785 w 1297292"/>
                <a:gd name="connsiteY25" fmla="*/ 1073426 h 1649896"/>
                <a:gd name="connsiteX26" fmla="*/ 968846 w 1297292"/>
                <a:gd name="connsiteY26" fmla="*/ 1043609 h 1649896"/>
                <a:gd name="connsiteX27" fmla="*/ 929089 w 1297292"/>
                <a:gd name="connsiteY27" fmla="*/ 1003852 h 1649896"/>
                <a:gd name="connsiteX28" fmla="*/ 899272 w 1297292"/>
                <a:gd name="connsiteY28" fmla="*/ 964096 h 1649896"/>
                <a:gd name="connsiteX29" fmla="*/ 879393 w 1297292"/>
                <a:gd name="connsiteY29" fmla="*/ 934279 h 1649896"/>
                <a:gd name="connsiteX30" fmla="*/ 859515 w 1297292"/>
                <a:gd name="connsiteY30" fmla="*/ 894522 h 1649896"/>
                <a:gd name="connsiteX31" fmla="*/ 829698 w 1297292"/>
                <a:gd name="connsiteY31" fmla="*/ 884583 h 1649896"/>
                <a:gd name="connsiteX32" fmla="*/ 809819 w 1297292"/>
                <a:gd name="connsiteY32" fmla="*/ 844826 h 1649896"/>
                <a:gd name="connsiteX33" fmla="*/ 789941 w 1297292"/>
                <a:gd name="connsiteY33" fmla="*/ 785192 h 1649896"/>
                <a:gd name="connsiteX34" fmla="*/ 720367 w 1297292"/>
                <a:gd name="connsiteY34" fmla="*/ 705679 h 1649896"/>
                <a:gd name="connsiteX35" fmla="*/ 710428 w 1297292"/>
                <a:gd name="connsiteY35" fmla="*/ 655983 h 1649896"/>
                <a:gd name="connsiteX36" fmla="*/ 700489 w 1297292"/>
                <a:gd name="connsiteY36" fmla="*/ 626165 h 1649896"/>
                <a:gd name="connsiteX37" fmla="*/ 690550 w 1297292"/>
                <a:gd name="connsiteY37" fmla="*/ 447261 h 1649896"/>
                <a:gd name="connsiteX38" fmla="*/ 680611 w 1297292"/>
                <a:gd name="connsiteY38" fmla="*/ 397565 h 1649896"/>
                <a:gd name="connsiteX39" fmla="*/ 630915 w 1297292"/>
                <a:gd name="connsiteY39" fmla="*/ 288235 h 1649896"/>
                <a:gd name="connsiteX40" fmla="*/ 601098 w 1297292"/>
                <a:gd name="connsiteY40" fmla="*/ 258418 h 1649896"/>
                <a:gd name="connsiteX41" fmla="*/ 571280 w 1297292"/>
                <a:gd name="connsiteY41" fmla="*/ 238539 h 1649896"/>
                <a:gd name="connsiteX42" fmla="*/ 551402 w 1297292"/>
                <a:gd name="connsiteY42" fmla="*/ 208722 h 1649896"/>
                <a:gd name="connsiteX43" fmla="*/ 521585 w 1297292"/>
                <a:gd name="connsiteY43" fmla="*/ 178905 h 1649896"/>
                <a:gd name="connsiteX44" fmla="*/ 501706 w 1297292"/>
                <a:gd name="connsiteY44" fmla="*/ 39757 h 1649896"/>
                <a:gd name="connsiteX45" fmla="*/ 491767 w 1297292"/>
                <a:gd name="connsiteY45" fmla="*/ 0 h 1649896"/>
                <a:gd name="connsiteX46" fmla="*/ 452011 w 1297292"/>
                <a:gd name="connsiteY46" fmla="*/ 238539 h 1649896"/>
                <a:gd name="connsiteX47" fmla="*/ 432133 w 1297292"/>
                <a:gd name="connsiteY47" fmla="*/ 357809 h 1649896"/>
                <a:gd name="connsiteX48" fmla="*/ 412254 w 1297292"/>
                <a:gd name="connsiteY48" fmla="*/ 377687 h 1649896"/>
                <a:gd name="connsiteX49" fmla="*/ 372498 w 1297292"/>
                <a:gd name="connsiteY49" fmla="*/ 437322 h 1649896"/>
                <a:gd name="connsiteX50" fmla="*/ 372498 w 1297292"/>
                <a:gd name="connsiteY50" fmla="*/ 437322 h 1649896"/>
                <a:gd name="connsiteX51" fmla="*/ 342680 w 1297292"/>
                <a:gd name="connsiteY51" fmla="*/ 496957 h 1649896"/>
                <a:gd name="connsiteX52" fmla="*/ 302924 w 1297292"/>
                <a:gd name="connsiteY52" fmla="*/ 526774 h 1649896"/>
                <a:gd name="connsiteX53" fmla="*/ 233350 w 1297292"/>
                <a:gd name="connsiteY53" fmla="*/ 546652 h 1649896"/>
                <a:gd name="connsiteX54" fmla="*/ 14689 w 1297292"/>
                <a:gd name="connsiteY54" fmla="*/ 566531 h 1649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297292" h="1649896">
                  <a:moveTo>
                    <a:pt x="14689" y="566531"/>
                  </a:moveTo>
                  <a:cubicBezTo>
                    <a:pt x="-20098" y="626166"/>
                    <a:pt x="16785" y="792042"/>
                    <a:pt x="24628" y="904461"/>
                  </a:cubicBezTo>
                  <a:cubicBezTo>
                    <a:pt x="26754" y="934932"/>
                    <a:pt x="40867" y="963586"/>
                    <a:pt x="44506" y="993913"/>
                  </a:cubicBezTo>
                  <a:cubicBezTo>
                    <a:pt x="50834" y="1046647"/>
                    <a:pt x="49161" y="1100090"/>
                    <a:pt x="54446" y="1152939"/>
                  </a:cubicBezTo>
                  <a:cubicBezTo>
                    <a:pt x="55805" y="1166531"/>
                    <a:pt x="54175" y="1183621"/>
                    <a:pt x="64385" y="1192696"/>
                  </a:cubicBezTo>
                  <a:cubicBezTo>
                    <a:pt x="86533" y="1212383"/>
                    <a:pt x="119242" y="1216015"/>
                    <a:pt x="143898" y="1232452"/>
                  </a:cubicBezTo>
                  <a:cubicBezTo>
                    <a:pt x="186293" y="1260715"/>
                    <a:pt x="200501" y="1273749"/>
                    <a:pt x="243289" y="1292087"/>
                  </a:cubicBezTo>
                  <a:cubicBezTo>
                    <a:pt x="252919" y="1296214"/>
                    <a:pt x="263167" y="1298713"/>
                    <a:pt x="273106" y="1302026"/>
                  </a:cubicBezTo>
                  <a:cubicBezTo>
                    <a:pt x="279732" y="1308652"/>
                    <a:pt x="285667" y="1316051"/>
                    <a:pt x="292985" y="1321905"/>
                  </a:cubicBezTo>
                  <a:cubicBezTo>
                    <a:pt x="302313" y="1329367"/>
                    <a:pt x="315340" y="1332455"/>
                    <a:pt x="322802" y="1341783"/>
                  </a:cubicBezTo>
                  <a:cubicBezTo>
                    <a:pt x="329347" y="1349964"/>
                    <a:pt x="329428" y="1361661"/>
                    <a:pt x="332741" y="1371600"/>
                  </a:cubicBezTo>
                  <a:cubicBezTo>
                    <a:pt x="336054" y="1434548"/>
                    <a:pt x="330885" y="1498522"/>
                    <a:pt x="342680" y="1560444"/>
                  </a:cubicBezTo>
                  <a:cubicBezTo>
                    <a:pt x="344915" y="1572178"/>
                    <a:pt x="362778" y="1573379"/>
                    <a:pt x="372498" y="1580322"/>
                  </a:cubicBezTo>
                  <a:cubicBezTo>
                    <a:pt x="385978" y="1589950"/>
                    <a:pt x="397774" y="1602094"/>
                    <a:pt x="412254" y="1610139"/>
                  </a:cubicBezTo>
                  <a:cubicBezTo>
                    <a:pt x="442790" y="1627103"/>
                    <a:pt x="500971" y="1641167"/>
                    <a:pt x="531524" y="1649896"/>
                  </a:cubicBezTo>
                  <a:lnTo>
                    <a:pt x="1286898" y="1639957"/>
                  </a:lnTo>
                  <a:cubicBezTo>
                    <a:pt x="1300529" y="1639072"/>
                    <a:pt x="1296837" y="1613860"/>
                    <a:pt x="1296837" y="1600200"/>
                  </a:cubicBezTo>
                  <a:cubicBezTo>
                    <a:pt x="1296837" y="1547088"/>
                    <a:pt x="1295182" y="1493636"/>
                    <a:pt x="1286898" y="1441174"/>
                  </a:cubicBezTo>
                  <a:cubicBezTo>
                    <a:pt x="1285035" y="1429375"/>
                    <a:pt x="1272361" y="1422041"/>
                    <a:pt x="1267019" y="1411357"/>
                  </a:cubicBezTo>
                  <a:cubicBezTo>
                    <a:pt x="1259040" y="1395399"/>
                    <a:pt x="1252783" y="1378587"/>
                    <a:pt x="1247141" y="1361661"/>
                  </a:cubicBezTo>
                  <a:cubicBezTo>
                    <a:pt x="1242821" y="1348702"/>
                    <a:pt x="1243311" y="1334123"/>
                    <a:pt x="1237202" y="1321905"/>
                  </a:cubicBezTo>
                  <a:cubicBezTo>
                    <a:pt x="1233011" y="1313523"/>
                    <a:pt x="1222522" y="1309823"/>
                    <a:pt x="1217324" y="1302026"/>
                  </a:cubicBezTo>
                  <a:cubicBezTo>
                    <a:pt x="1209106" y="1289698"/>
                    <a:pt x="1206336" y="1274123"/>
                    <a:pt x="1197446" y="1262270"/>
                  </a:cubicBezTo>
                  <a:cubicBezTo>
                    <a:pt x="1164126" y="1217843"/>
                    <a:pt x="1156640" y="1227533"/>
                    <a:pt x="1117933" y="1192696"/>
                  </a:cubicBezTo>
                  <a:cubicBezTo>
                    <a:pt x="1097037" y="1173890"/>
                    <a:pt x="1080788" y="1149928"/>
                    <a:pt x="1058298" y="1133061"/>
                  </a:cubicBezTo>
                  <a:lnTo>
                    <a:pt x="978785" y="1073426"/>
                  </a:lnTo>
                  <a:cubicBezTo>
                    <a:pt x="975472" y="1063487"/>
                    <a:pt x="974935" y="1052134"/>
                    <a:pt x="968846" y="1043609"/>
                  </a:cubicBezTo>
                  <a:cubicBezTo>
                    <a:pt x="957953" y="1028358"/>
                    <a:pt x="940334" y="1018845"/>
                    <a:pt x="929089" y="1003852"/>
                  </a:cubicBezTo>
                  <a:cubicBezTo>
                    <a:pt x="919150" y="990600"/>
                    <a:pt x="908900" y="977575"/>
                    <a:pt x="899272" y="964096"/>
                  </a:cubicBezTo>
                  <a:cubicBezTo>
                    <a:pt x="892329" y="954376"/>
                    <a:pt x="885320" y="944650"/>
                    <a:pt x="879393" y="934279"/>
                  </a:cubicBezTo>
                  <a:cubicBezTo>
                    <a:pt x="872042" y="921415"/>
                    <a:pt x="869992" y="904999"/>
                    <a:pt x="859515" y="894522"/>
                  </a:cubicBezTo>
                  <a:cubicBezTo>
                    <a:pt x="852107" y="887114"/>
                    <a:pt x="839637" y="887896"/>
                    <a:pt x="829698" y="884583"/>
                  </a:cubicBezTo>
                  <a:cubicBezTo>
                    <a:pt x="823072" y="871331"/>
                    <a:pt x="815322" y="858583"/>
                    <a:pt x="809819" y="844826"/>
                  </a:cubicBezTo>
                  <a:cubicBezTo>
                    <a:pt x="802037" y="825371"/>
                    <a:pt x="804757" y="800008"/>
                    <a:pt x="789941" y="785192"/>
                  </a:cubicBezTo>
                  <a:cubicBezTo>
                    <a:pt x="731799" y="727049"/>
                    <a:pt x="753241" y="754988"/>
                    <a:pt x="720367" y="705679"/>
                  </a:cubicBezTo>
                  <a:cubicBezTo>
                    <a:pt x="717054" y="689114"/>
                    <a:pt x="714525" y="672372"/>
                    <a:pt x="710428" y="655983"/>
                  </a:cubicBezTo>
                  <a:cubicBezTo>
                    <a:pt x="707887" y="645819"/>
                    <a:pt x="701482" y="636595"/>
                    <a:pt x="700489" y="626165"/>
                  </a:cubicBezTo>
                  <a:cubicBezTo>
                    <a:pt x="694826" y="566707"/>
                    <a:pt x="695724" y="506763"/>
                    <a:pt x="690550" y="447261"/>
                  </a:cubicBezTo>
                  <a:cubicBezTo>
                    <a:pt x="689087" y="430431"/>
                    <a:pt x="683000" y="414289"/>
                    <a:pt x="680611" y="397565"/>
                  </a:cubicBezTo>
                  <a:cubicBezTo>
                    <a:pt x="665474" y="291606"/>
                    <a:pt x="699265" y="322409"/>
                    <a:pt x="630915" y="288235"/>
                  </a:cubicBezTo>
                  <a:cubicBezTo>
                    <a:pt x="620976" y="278296"/>
                    <a:pt x="611896" y="267416"/>
                    <a:pt x="601098" y="258418"/>
                  </a:cubicBezTo>
                  <a:cubicBezTo>
                    <a:pt x="591921" y="250771"/>
                    <a:pt x="579727" y="246986"/>
                    <a:pt x="571280" y="238539"/>
                  </a:cubicBezTo>
                  <a:cubicBezTo>
                    <a:pt x="562833" y="230092"/>
                    <a:pt x="559049" y="217899"/>
                    <a:pt x="551402" y="208722"/>
                  </a:cubicBezTo>
                  <a:cubicBezTo>
                    <a:pt x="542404" y="197924"/>
                    <a:pt x="531524" y="188844"/>
                    <a:pt x="521585" y="178905"/>
                  </a:cubicBezTo>
                  <a:cubicBezTo>
                    <a:pt x="497650" y="107098"/>
                    <a:pt x="521062" y="184925"/>
                    <a:pt x="501706" y="39757"/>
                  </a:cubicBezTo>
                  <a:cubicBezTo>
                    <a:pt x="499901" y="26217"/>
                    <a:pt x="495080" y="13252"/>
                    <a:pt x="491767" y="0"/>
                  </a:cubicBezTo>
                  <a:cubicBezTo>
                    <a:pt x="400405" y="60911"/>
                    <a:pt x="467611" y="4533"/>
                    <a:pt x="452011" y="238539"/>
                  </a:cubicBezTo>
                  <a:cubicBezTo>
                    <a:pt x="451581" y="244994"/>
                    <a:pt x="442821" y="336434"/>
                    <a:pt x="432133" y="357809"/>
                  </a:cubicBezTo>
                  <a:cubicBezTo>
                    <a:pt x="427942" y="366190"/>
                    <a:pt x="417877" y="370190"/>
                    <a:pt x="412254" y="377687"/>
                  </a:cubicBezTo>
                  <a:cubicBezTo>
                    <a:pt x="397920" y="396799"/>
                    <a:pt x="385750" y="417444"/>
                    <a:pt x="372498" y="437322"/>
                  </a:cubicBezTo>
                  <a:lnTo>
                    <a:pt x="372498" y="437322"/>
                  </a:lnTo>
                  <a:cubicBezTo>
                    <a:pt x="364414" y="461574"/>
                    <a:pt x="361948" y="477689"/>
                    <a:pt x="342680" y="496957"/>
                  </a:cubicBezTo>
                  <a:cubicBezTo>
                    <a:pt x="330967" y="508670"/>
                    <a:pt x="317306" y="518556"/>
                    <a:pt x="302924" y="526774"/>
                  </a:cubicBezTo>
                  <a:cubicBezTo>
                    <a:pt x="291835" y="533111"/>
                    <a:pt x="241956" y="544501"/>
                    <a:pt x="233350" y="546652"/>
                  </a:cubicBezTo>
                  <a:cubicBezTo>
                    <a:pt x="153837" y="606288"/>
                    <a:pt x="49476" y="506896"/>
                    <a:pt x="14689" y="566531"/>
                  </a:cubicBezTo>
                  <a:close/>
                </a:path>
              </a:pathLst>
            </a:custGeom>
            <a:solidFill>
              <a:srgbClr val="8DD848"/>
            </a:solidFill>
            <a:ln>
              <a:solidFill>
                <a:srgbClr val="8DD8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918017B-3311-41E1-9AB2-A74CD509A0B9}"/>
              </a:ext>
            </a:extLst>
          </p:cNvPr>
          <p:cNvGrpSpPr/>
          <p:nvPr/>
        </p:nvGrpSpPr>
        <p:grpSpPr>
          <a:xfrm>
            <a:off x="8535351" y="2791259"/>
            <a:ext cx="1137920" cy="1044555"/>
            <a:chOff x="8535351" y="3119246"/>
            <a:chExt cx="1137920" cy="104455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7D816BF-458D-4EF4-A4E3-F3CE85A9329C}"/>
                </a:ext>
              </a:extLst>
            </p:cNvPr>
            <p:cNvGrpSpPr/>
            <p:nvPr/>
          </p:nvGrpSpPr>
          <p:grpSpPr>
            <a:xfrm>
              <a:off x="8535351" y="3119246"/>
              <a:ext cx="1117172" cy="1044555"/>
              <a:chOff x="6953958" y="5593986"/>
              <a:chExt cx="1117172" cy="1044555"/>
            </a:xfrm>
          </p:grpSpPr>
          <p:pic>
            <p:nvPicPr>
              <p:cNvPr id="21" name="Picture 20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805CC758-22A4-44DB-92A9-77520DB2F9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3958" y="5593986"/>
                <a:ext cx="1117172" cy="1044555"/>
              </a:xfrm>
              <a:prstGeom prst="rect">
                <a:avLst/>
              </a:prstGeom>
            </p:spPr>
          </p:pic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DA54133-5A21-4596-B4BE-4F08BB06C06F}"/>
                  </a:ext>
                </a:extLst>
              </p:cNvPr>
              <p:cNvSpPr/>
              <p:nvPr/>
            </p:nvSpPr>
            <p:spPr>
              <a:xfrm>
                <a:off x="7019348" y="5767319"/>
                <a:ext cx="340311" cy="580883"/>
              </a:xfrm>
              <a:custGeom>
                <a:avLst/>
                <a:gdLst>
                  <a:gd name="connsiteX0" fmla="*/ 1307982 w 1484963"/>
                  <a:gd name="connsiteY0" fmla="*/ 29522 h 2300774"/>
                  <a:gd name="connsiteX1" fmla="*/ 1337479 w 1484963"/>
                  <a:gd name="connsiteY1" fmla="*/ 78684 h 2300774"/>
                  <a:gd name="connsiteX2" fmla="*/ 1366976 w 1484963"/>
                  <a:gd name="connsiteY2" fmla="*/ 98348 h 2300774"/>
                  <a:gd name="connsiteX3" fmla="*/ 1386640 w 1484963"/>
                  <a:gd name="connsiteY3" fmla="*/ 127845 h 2300774"/>
                  <a:gd name="connsiteX4" fmla="*/ 1416137 w 1484963"/>
                  <a:gd name="connsiteY4" fmla="*/ 255664 h 2300774"/>
                  <a:gd name="connsiteX5" fmla="*/ 1425969 w 1484963"/>
                  <a:gd name="connsiteY5" fmla="*/ 422813 h 2300774"/>
                  <a:gd name="connsiteX6" fmla="*/ 1435802 w 1484963"/>
                  <a:gd name="connsiteY6" fmla="*/ 462142 h 2300774"/>
                  <a:gd name="connsiteX7" fmla="*/ 1455466 w 1484963"/>
                  <a:gd name="connsiteY7" fmla="*/ 816103 h 2300774"/>
                  <a:gd name="connsiteX8" fmla="*/ 1475131 w 1484963"/>
                  <a:gd name="connsiteY8" fmla="*/ 1337213 h 2300774"/>
                  <a:gd name="connsiteX9" fmla="*/ 1484963 w 1484963"/>
                  <a:gd name="connsiteY9" fmla="*/ 1386374 h 2300774"/>
                  <a:gd name="connsiteX10" fmla="*/ 1475131 w 1484963"/>
                  <a:gd name="connsiteY10" fmla="*/ 1671509 h 2300774"/>
                  <a:gd name="connsiteX11" fmla="*/ 1445634 w 1484963"/>
                  <a:gd name="connsiteY11" fmla="*/ 1799329 h 2300774"/>
                  <a:gd name="connsiteX12" fmla="*/ 1435802 w 1484963"/>
                  <a:gd name="connsiteY12" fmla="*/ 1848490 h 2300774"/>
                  <a:gd name="connsiteX13" fmla="*/ 1406305 w 1484963"/>
                  <a:gd name="connsiteY13" fmla="*/ 1858322 h 2300774"/>
                  <a:gd name="connsiteX14" fmla="*/ 1376808 w 1484963"/>
                  <a:gd name="connsiteY14" fmla="*/ 1897651 h 2300774"/>
                  <a:gd name="connsiteX15" fmla="*/ 1347311 w 1484963"/>
                  <a:gd name="connsiteY15" fmla="*/ 1907484 h 2300774"/>
                  <a:gd name="connsiteX16" fmla="*/ 1278485 w 1484963"/>
                  <a:gd name="connsiteY16" fmla="*/ 1936980 h 2300774"/>
                  <a:gd name="connsiteX17" fmla="*/ 1170331 w 1484963"/>
                  <a:gd name="connsiteY17" fmla="*/ 1966477 h 2300774"/>
                  <a:gd name="connsiteX18" fmla="*/ 1140834 w 1484963"/>
                  <a:gd name="connsiteY18" fmla="*/ 1976309 h 2300774"/>
                  <a:gd name="connsiteX19" fmla="*/ 1101505 w 1484963"/>
                  <a:gd name="connsiteY19" fmla="*/ 1986142 h 2300774"/>
                  <a:gd name="connsiteX20" fmla="*/ 1072008 w 1484963"/>
                  <a:gd name="connsiteY20" fmla="*/ 2005806 h 2300774"/>
                  <a:gd name="connsiteX21" fmla="*/ 1062176 w 1484963"/>
                  <a:gd name="connsiteY21" fmla="*/ 2035303 h 2300774"/>
                  <a:gd name="connsiteX22" fmla="*/ 1022847 w 1484963"/>
                  <a:gd name="connsiteY22" fmla="*/ 2054967 h 2300774"/>
                  <a:gd name="connsiteX23" fmla="*/ 1003182 w 1484963"/>
                  <a:gd name="connsiteY23" fmla="*/ 2084464 h 2300774"/>
                  <a:gd name="connsiteX24" fmla="*/ 993350 w 1484963"/>
                  <a:gd name="connsiteY24" fmla="*/ 2113961 h 2300774"/>
                  <a:gd name="connsiteX25" fmla="*/ 963853 w 1484963"/>
                  <a:gd name="connsiteY25" fmla="*/ 2123793 h 2300774"/>
                  <a:gd name="connsiteX26" fmla="*/ 806537 w 1484963"/>
                  <a:gd name="connsiteY26" fmla="*/ 2133626 h 2300774"/>
                  <a:gd name="connsiteX27" fmla="*/ 777040 w 1484963"/>
                  <a:gd name="connsiteY27" fmla="*/ 2153290 h 2300774"/>
                  <a:gd name="connsiteX28" fmla="*/ 747543 w 1484963"/>
                  <a:gd name="connsiteY28" fmla="*/ 2163122 h 2300774"/>
                  <a:gd name="connsiteX29" fmla="*/ 619724 w 1484963"/>
                  <a:gd name="connsiteY29" fmla="*/ 2182787 h 2300774"/>
                  <a:gd name="connsiteX30" fmla="*/ 580395 w 1484963"/>
                  <a:gd name="connsiteY30" fmla="*/ 2222116 h 2300774"/>
                  <a:gd name="connsiteX31" fmla="*/ 531234 w 1484963"/>
                  <a:gd name="connsiteY31" fmla="*/ 2251613 h 2300774"/>
                  <a:gd name="connsiteX32" fmla="*/ 462408 w 1484963"/>
                  <a:gd name="connsiteY32" fmla="*/ 2290942 h 2300774"/>
                  <a:gd name="connsiteX33" fmla="*/ 423079 w 1484963"/>
                  <a:gd name="connsiteY33" fmla="*/ 2300774 h 2300774"/>
                  <a:gd name="connsiteX34" fmla="*/ 364085 w 1484963"/>
                  <a:gd name="connsiteY34" fmla="*/ 2271277 h 2300774"/>
                  <a:gd name="connsiteX35" fmla="*/ 354253 w 1484963"/>
                  <a:gd name="connsiteY35" fmla="*/ 2015638 h 2300774"/>
                  <a:gd name="connsiteX36" fmla="*/ 344421 w 1484963"/>
                  <a:gd name="connsiteY36" fmla="*/ 1976309 h 2300774"/>
                  <a:gd name="connsiteX37" fmla="*/ 314924 w 1484963"/>
                  <a:gd name="connsiteY37" fmla="*/ 1946813 h 2300774"/>
                  <a:gd name="connsiteX38" fmla="*/ 295260 w 1484963"/>
                  <a:gd name="connsiteY38" fmla="*/ 1907484 h 2300774"/>
                  <a:gd name="connsiteX39" fmla="*/ 246098 w 1484963"/>
                  <a:gd name="connsiteY39" fmla="*/ 1848490 h 2300774"/>
                  <a:gd name="connsiteX40" fmla="*/ 206769 w 1484963"/>
                  <a:gd name="connsiteY40" fmla="*/ 1740335 h 2300774"/>
                  <a:gd name="connsiteX41" fmla="*/ 147776 w 1484963"/>
                  <a:gd name="connsiteY41" fmla="*/ 1651845 h 2300774"/>
                  <a:gd name="connsiteX42" fmla="*/ 118279 w 1484963"/>
                  <a:gd name="connsiteY42" fmla="*/ 1524026 h 2300774"/>
                  <a:gd name="connsiteX43" fmla="*/ 78950 w 1484963"/>
                  <a:gd name="connsiteY43" fmla="*/ 1337213 h 2300774"/>
                  <a:gd name="connsiteX44" fmla="*/ 49453 w 1484963"/>
                  <a:gd name="connsiteY44" fmla="*/ 1307716 h 2300774"/>
                  <a:gd name="connsiteX45" fmla="*/ 10124 w 1484963"/>
                  <a:gd name="connsiteY45" fmla="*/ 1209393 h 2300774"/>
                  <a:gd name="connsiteX46" fmla="*/ 292 w 1484963"/>
                  <a:gd name="connsiteY46" fmla="*/ 1120903 h 2300774"/>
                  <a:gd name="connsiteX47" fmla="*/ 19956 w 1484963"/>
                  <a:gd name="connsiteY47" fmla="*/ 1061909 h 2300774"/>
                  <a:gd name="connsiteX48" fmla="*/ 59285 w 1484963"/>
                  <a:gd name="connsiteY48" fmla="*/ 1002916 h 2300774"/>
                  <a:gd name="connsiteX49" fmla="*/ 78950 w 1484963"/>
                  <a:gd name="connsiteY49" fmla="*/ 973419 h 2300774"/>
                  <a:gd name="connsiteX50" fmla="*/ 167440 w 1484963"/>
                  <a:gd name="connsiteY50" fmla="*/ 924258 h 2300774"/>
                  <a:gd name="connsiteX51" fmla="*/ 187105 w 1484963"/>
                  <a:gd name="connsiteY51" fmla="*/ 884929 h 2300774"/>
                  <a:gd name="connsiteX52" fmla="*/ 265763 w 1484963"/>
                  <a:gd name="connsiteY52" fmla="*/ 816103 h 2300774"/>
                  <a:gd name="connsiteX53" fmla="*/ 383750 w 1484963"/>
                  <a:gd name="connsiteY53" fmla="*/ 796438 h 2300774"/>
                  <a:gd name="connsiteX54" fmla="*/ 491905 w 1484963"/>
                  <a:gd name="connsiteY54" fmla="*/ 747277 h 2300774"/>
                  <a:gd name="connsiteX55" fmla="*/ 550898 w 1484963"/>
                  <a:gd name="connsiteY55" fmla="*/ 727613 h 2300774"/>
                  <a:gd name="connsiteX56" fmla="*/ 580395 w 1484963"/>
                  <a:gd name="connsiteY56" fmla="*/ 717780 h 2300774"/>
                  <a:gd name="connsiteX57" fmla="*/ 609892 w 1484963"/>
                  <a:gd name="connsiteY57" fmla="*/ 678451 h 2300774"/>
                  <a:gd name="connsiteX58" fmla="*/ 639389 w 1484963"/>
                  <a:gd name="connsiteY58" fmla="*/ 658787 h 2300774"/>
                  <a:gd name="connsiteX59" fmla="*/ 649221 w 1484963"/>
                  <a:gd name="connsiteY59" fmla="*/ 629290 h 2300774"/>
                  <a:gd name="connsiteX60" fmla="*/ 698382 w 1484963"/>
                  <a:gd name="connsiteY60" fmla="*/ 580129 h 2300774"/>
                  <a:gd name="connsiteX61" fmla="*/ 737711 w 1484963"/>
                  <a:gd name="connsiteY61" fmla="*/ 570297 h 2300774"/>
                  <a:gd name="connsiteX62" fmla="*/ 796705 w 1484963"/>
                  <a:gd name="connsiteY62" fmla="*/ 481806 h 2300774"/>
                  <a:gd name="connsiteX63" fmla="*/ 806537 w 1484963"/>
                  <a:gd name="connsiteY63" fmla="*/ 383484 h 2300774"/>
                  <a:gd name="connsiteX64" fmla="*/ 944189 w 1484963"/>
                  <a:gd name="connsiteY64" fmla="*/ 373651 h 2300774"/>
                  <a:gd name="connsiteX65" fmla="*/ 973685 w 1484963"/>
                  <a:gd name="connsiteY65" fmla="*/ 353987 h 2300774"/>
                  <a:gd name="connsiteX66" fmla="*/ 983518 w 1484963"/>
                  <a:gd name="connsiteY66" fmla="*/ 304826 h 2300774"/>
                  <a:gd name="connsiteX67" fmla="*/ 1003182 w 1484963"/>
                  <a:gd name="connsiteY67" fmla="*/ 265497 h 2300774"/>
                  <a:gd name="connsiteX68" fmla="*/ 1072008 w 1484963"/>
                  <a:gd name="connsiteY68" fmla="*/ 186838 h 2300774"/>
                  <a:gd name="connsiteX69" fmla="*/ 1091673 w 1484963"/>
                  <a:gd name="connsiteY69" fmla="*/ 157342 h 2300774"/>
                  <a:gd name="connsiteX70" fmla="*/ 1121169 w 1484963"/>
                  <a:gd name="connsiteY70" fmla="*/ 147509 h 2300774"/>
                  <a:gd name="connsiteX71" fmla="*/ 1150666 w 1484963"/>
                  <a:gd name="connsiteY71" fmla="*/ 127845 h 2300774"/>
                  <a:gd name="connsiteX72" fmla="*/ 1180163 w 1484963"/>
                  <a:gd name="connsiteY72" fmla="*/ 88516 h 2300774"/>
                  <a:gd name="connsiteX73" fmla="*/ 1209660 w 1484963"/>
                  <a:gd name="connsiteY73" fmla="*/ 29522 h 2300774"/>
                  <a:gd name="connsiteX74" fmla="*/ 1288318 w 1484963"/>
                  <a:gd name="connsiteY74" fmla="*/ 26 h 2300774"/>
                  <a:gd name="connsiteX75" fmla="*/ 1307982 w 1484963"/>
                  <a:gd name="connsiteY75" fmla="*/ 29522 h 230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1484963" h="2300774">
                    <a:moveTo>
                      <a:pt x="1307982" y="29522"/>
                    </a:moveTo>
                    <a:cubicBezTo>
                      <a:pt x="1316176" y="42632"/>
                      <a:pt x="1325042" y="64174"/>
                      <a:pt x="1337479" y="78684"/>
                    </a:cubicBezTo>
                    <a:cubicBezTo>
                      <a:pt x="1345169" y="87656"/>
                      <a:pt x="1358620" y="89992"/>
                      <a:pt x="1366976" y="98348"/>
                    </a:cubicBezTo>
                    <a:cubicBezTo>
                      <a:pt x="1375332" y="106704"/>
                      <a:pt x="1380085" y="118013"/>
                      <a:pt x="1386640" y="127845"/>
                    </a:cubicBezTo>
                    <a:cubicBezTo>
                      <a:pt x="1410358" y="222716"/>
                      <a:pt x="1401005" y="180002"/>
                      <a:pt x="1416137" y="255664"/>
                    </a:cubicBezTo>
                    <a:cubicBezTo>
                      <a:pt x="1419414" y="311380"/>
                      <a:pt x="1420677" y="367252"/>
                      <a:pt x="1425969" y="422813"/>
                    </a:cubicBezTo>
                    <a:cubicBezTo>
                      <a:pt x="1427250" y="436265"/>
                      <a:pt x="1435052" y="448650"/>
                      <a:pt x="1435802" y="462142"/>
                    </a:cubicBezTo>
                    <a:cubicBezTo>
                      <a:pt x="1456311" y="831303"/>
                      <a:pt x="1418865" y="669695"/>
                      <a:pt x="1455466" y="816103"/>
                    </a:cubicBezTo>
                    <a:cubicBezTo>
                      <a:pt x="1462021" y="989806"/>
                      <a:pt x="1466152" y="1163618"/>
                      <a:pt x="1475131" y="1337213"/>
                    </a:cubicBezTo>
                    <a:cubicBezTo>
                      <a:pt x="1475994" y="1353902"/>
                      <a:pt x="1484963" y="1369662"/>
                      <a:pt x="1484963" y="1386374"/>
                    </a:cubicBezTo>
                    <a:cubicBezTo>
                      <a:pt x="1484963" y="1481475"/>
                      <a:pt x="1480716" y="1576572"/>
                      <a:pt x="1475131" y="1671509"/>
                    </a:cubicBezTo>
                    <a:cubicBezTo>
                      <a:pt x="1473949" y="1691603"/>
                      <a:pt x="1446789" y="1794325"/>
                      <a:pt x="1445634" y="1799329"/>
                    </a:cubicBezTo>
                    <a:cubicBezTo>
                      <a:pt x="1441876" y="1815613"/>
                      <a:pt x="1445072" y="1834585"/>
                      <a:pt x="1435802" y="1848490"/>
                    </a:cubicBezTo>
                    <a:cubicBezTo>
                      <a:pt x="1430053" y="1857113"/>
                      <a:pt x="1416137" y="1855045"/>
                      <a:pt x="1406305" y="1858322"/>
                    </a:cubicBezTo>
                    <a:cubicBezTo>
                      <a:pt x="1396473" y="1871432"/>
                      <a:pt x="1389397" y="1887160"/>
                      <a:pt x="1376808" y="1897651"/>
                    </a:cubicBezTo>
                    <a:cubicBezTo>
                      <a:pt x="1368846" y="1904286"/>
                      <a:pt x="1356934" y="1903635"/>
                      <a:pt x="1347311" y="1907484"/>
                    </a:cubicBezTo>
                    <a:cubicBezTo>
                      <a:pt x="1324136" y="1916754"/>
                      <a:pt x="1301781" y="1928020"/>
                      <a:pt x="1278485" y="1936980"/>
                    </a:cubicBezTo>
                    <a:cubicBezTo>
                      <a:pt x="1200133" y="1967115"/>
                      <a:pt x="1242643" y="1948399"/>
                      <a:pt x="1170331" y="1966477"/>
                    </a:cubicBezTo>
                    <a:cubicBezTo>
                      <a:pt x="1160276" y="1968991"/>
                      <a:pt x="1150799" y="1973462"/>
                      <a:pt x="1140834" y="1976309"/>
                    </a:cubicBezTo>
                    <a:cubicBezTo>
                      <a:pt x="1127841" y="1980021"/>
                      <a:pt x="1114615" y="1982864"/>
                      <a:pt x="1101505" y="1986142"/>
                    </a:cubicBezTo>
                    <a:cubicBezTo>
                      <a:pt x="1091673" y="1992697"/>
                      <a:pt x="1079390" y="1996579"/>
                      <a:pt x="1072008" y="2005806"/>
                    </a:cubicBezTo>
                    <a:cubicBezTo>
                      <a:pt x="1065534" y="2013899"/>
                      <a:pt x="1069505" y="2027974"/>
                      <a:pt x="1062176" y="2035303"/>
                    </a:cubicBezTo>
                    <a:cubicBezTo>
                      <a:pt x="1051812" y="2045667"/>
                      <a:pt x="1035957" y="2048412"/>
                      <a:pt x="1022847" y="2054967"/>
                    </a:cubicBezTo>
                    <a:cubicBezTo>
                      <a:pt x="1016292" y="2064799"/>
                      <a:pt x="1008467" y="2073895"/>
                      <a:pt x="1003182" y="2084464"/>
                    </a:cubicBezTo>
                    <a:cubicBezTo>
                      <a:pt x="998547" y="2093734"/>
                      <a:pt x="1000679" y="2106632"/>
                      <a:pt x="993350" y="2113961"/>
                    </a:cubicBezTo>
                    <a:cubicBezTo>
                      <a:pt x="986021" y="2121290"/>
                      <a:pt x="974160" y="2122708"/>
                      <a:pt x="963853" y="2123793"/>
                    </a:cubicBezTo>
                    <a:cubicBezTo>
                      <a:pt x="911601" y="2129293"/>
                      <a:pt x="858976" y="2130348"/>
                      <a:pt x="806537" y="2133626"/>
                    </a:cubicBezTo>
                    <a:cubicBezTo>
                      <a:pt x="796705" y="2140181"/>
                      <a:pt x="787609" y="2148005"/>
                      <a:pt x="777040" y="2153290"/>
                    </a:cubicBezTo>
                    <a:cubicBezTo>
                      <a:pt x="767770" y="2157925"/>
                      <a:pt x="757598" y="2160608"/>
                      <a:pt x="747543" y="2163122"/>
                    </a:cubicBezTo>
                    <a:cubicBezTo>
                      <a:pt x="702492" y="2174385"/>
                      <a:pt x="667498" y="2176815"/>
                      <a:pt x="619724" y="2182787"/>
                    </a:cubicBezTo>
                    <a:cubicBezTo>
                      <a:pt x="606614" y="2195897"/>
                      <a:pt x="595029" y="2210734"/>
                      <a:pt x="580395" y="2222116"/>
                    </a:cubicBezTo>
                    <a:cubicBezTo>
                      <a:pt x="565310" y="2233849"/>
                      <a:pt x="547440" y="2241485"/>
                      <a:pt x="531234" y="2251613"/>
                    </a:cubicBezTo>
                    <a:cubicBezTo>
                      <a:pt x="502712" y="2269439"/>
                      <a:pt x="495970" y="2278356"/>
                      <a:pt x="462408" y="2290942"/>
                    </a:cubicBezTo>
                    <a:cubicBezTo>
                      <a:pt x="449755" y="2295687"/>
                      <a:pt x="436189" y="2297497"/>
                      <a:pt x="423079" y="2300774"/>
                    </a:cubicBezTo>
                    <a:cubicBezTo>
                      <a:pt x="403414" y="2290942"/>
                      <a:pt x="369244" y="2292649"/>
                      <a:pt x="364085" y="2271277"/>
                    </a:cubicBezTo>
                    <a:cubicBezTo>
                      <a:pt x="344076" y="2188382"/>
                      <a:pt x="359925" y="2100725"/>
                      <a:pt x="354253" y="2015638"/>
                    </a:cubicBezTo>
                    <a:cubicBezTo>
                      <a:pt x="353354" y="2002155"/>
                      <a:pt x="351125" y="1988042"/>
                      <a:pt x="344421" y="1976309"/>
                    </a:cubicBezTo>
                    <a:cubicBezTo>
                      <a:pt x="337522" y="1964236"/>
                      <a:pt x="324756" y="1956645"/>
                      <a:pt x="314924" y="1946813"/>
                    </a:cubicBezTo>
                    <a:cubicBezTo>
                      <a:pt x="308369" y="1933703"/>
                      <a:pt x="303779" y="1919411"/>
                      <a:pt x="295260" y="1907484"/>
                    </a:cubicBezTo>
                    <a:cubicBezTo>
                      <a:pt x="259019" y="1856746"/>
                      <a:pt x="272106" y="1900507"/>
                      <a:pt x="246098" y="1848490"/>
                    </a:cubicBezTo>
                    <a:cubicBezTo>
                      <a:pt x="201173" y="1758639"/>
                      <a:pt x="252642" y="1841257"/>
                      <a:pt x="206769" y="1740335"/>
                    </a:cubicBezTo>
                    <a:cubicBezTo>
                      <a:pt x="192180" y="1708239"/>
                      <a:pt x="168727" y="1679779"/>
                      <a:pt x="147776" y="1651845"/>
                    </a:cubicBezTo>
                    <a:cubicBezTo>
                      <a:pt x="142411" y="1630386"/>
                      <a:pt x="122063" y="1554295"/>
                      <a:pt x="118279" y="1524026"/>
                    </a:cubicBezTo>
                    <a:cubicBezTo>
                      <a:pt x="110757" y="1463850"/>
                      <a:pt x="117077" y="1390591"/>
                      <a:pt x="78950" y="1337213"/>
                    </a:cubicBezTo>
                    <a:cubicBezTo>
                      <a:pt x="70868" y="1325898"/>
                      <a:pt x="59285" y="1317548"/>
                      <a:pt x="49453" y="1307716"/>
                    </a:cubicBezTo>
                    <a:cubicBezTo>
                      <a:pt x="25154" y="1234817"/>
                      <a:pt x="39059" y="1267262"/>
                      <a:pt x="10124" y="1209393"/>
                    </a:cubicBezTo>
                    <a:cubicBezTo>
                      <a:pt x="6847" y="1179896"/>
                      <a:pt x="-1682" y="1150515"/>
                      <a:pt x="292" y="1120903"/>
                    </a:cubicBezTo>
                    <a:cubicBezTo>
                      <a:pt x="1671" y="1100221"/>
                      <a:pt x="10686" y="1080449"/>
                      <a:pt x="19956" y="1061909"/>
                    </a:cubicBezTo>
                    <a:cubicBezTo>
                      <a:pt x="30525" y="1040770"/>
                      <a:pt x="46175" y="1022580"/>
                      <a:pt x="59285" y="1002916"/>
                    </a:cubicBezTo>
                    <a:cubicBezTo>
                      <a:pt x="65840" y="993084"/>
                      <a:pt x="68817" y="979499"/>
                      <a:pt x="78950" y="973419"/>
                    </a:cubicBezTo>
                    <a:cubicBezTo>
                      <a:pt x="140679" y="936381"/>
                      <a:pt x="111018" y="952468"/>
                      <a:pt x="167440" y="924258"/>
                    </a:cubicBezTo>
                    <a:cubicBezTo>
                      <a:pt x="173995" y="911148"/>
                      <a:pt x="178311" y="896655"/>
                      <a:pt x="187105" y="884929"/>
                    </a:cubicBezTo>
                    <a:cubicBezTo>
                      <a:pt x="199272" y="868707"/>
                      <a:pt x="245852" y="826058"/>
                      <a:pt x="265763" y="816103"/>
                    </a:cubicBezTo>
                    <a:cubicBezTo>
                      <a:pt x="287415" y="805277"/>
                      <a:pt x="376374" y="797360"/>
                      <a:pt x="383750" y="796438"/>
                    </a:cubicBezTo>
                    <a:cubicBezTo>
                      <a:pt x="547992" y="741692"/>
                      <a:pt x="344647" y="814212"/>
                      <a:pt x="491905" y="747277"/>
                    </a:cubicBezTo>
                    <a:cubicBezTo>
                      <a:pt x="510775" y="738700"/>
                      <a:pt x="531234" y="734168"/>
                      <a:pt x="550898" y="727613"/>
                    </a:cubicBezTo>
                    <a:lnTo>
                      <a:pt x="580395" y="717780"/>
                    </a:lnTo>
                    <a:cubicBezTo>
                      <a:pt x="590227" y="704670"/>
                      <a:pt x="598304" y="690038"/>
                      <a:pt x="609892" y="678451"/>
                    </a:cubicBezTo>
                    <a:cubicBezTo>
                      <a:pt x="618248" y="670095"/>
                      <a:pt x="632007" y="668014"/>
                      <a:pt x="639389" y="658787"/>
                    </a:cubicBezTo>
                    <a:cubicBezTo>
                      <a:pt x="645863" y="650694"/>
                      <a:pt x="644586" y="638560"/>
                      <a:pt x="649221" y="629290"/>
                    </a:cubicBezTo>
                    <a:cubicBezTo>
                      <a:pt x="661139" y="605453"/>
                      <a:pt x="673353" y="590855"/>
                      <a:pt x="698382" y="580129"/>
                    </a:cubicBezTo>
                    <a:cubicBezTo>
                      <a:pt x="710803" y="574806"/>
                      <a:pt x="724601" y="573574"/>
                      <a:pt x="737711" y="570297"/>
                    </a:cubicBezTo>
                    <a:cubicBezTo>
                      <a:pt x="750636" y="553064"/>
                      <a:pt x="791474" y="501422"/>
                      <a:pt x="796705" y="481806"/>
                    </a:cubicBezTo>
                    <a:cubicBezTo>
                      <a:pt x="805192" y="449981"/>
                      <a:pt x="779976" y="402962"/>
                      <a:pt x="806537" y="383484"/>
                    </a:cubicBezTo>
                    <a:cubicBezTo>
                      <a:pt x="843632" y="356281"/>
                      <a:pt x="898305" y="376929"/>
                      <a:pt x="944189" y="373651"/>
                    </a:cubicBezTo>
                    <a:cubicBezTo>
                      <a:pt x="954021" y="367096"/>
                      <a:pt x="967822" y="364247"/>
                      <a:pt x="973685" y="353987"/>
                    </a:cubicBezTo>
                    <a:cubicBezTo>
                      <a:pt x="981976" y="339477"/>
                      <a:pt x="978233" y="320680"/>
                      <a:pt x="983518" y="304826"/>
                    </a:cubicBezTo>
                    <a:cubicBezTo>
                      <a:pt x="988153" y="290921"/>
                      <a:pt x="995414" y="277926"/>
                      <a:pt x="1003182" y="265497"/>
                    </a:cubicBezTo>
                    <a:cubicBezTo>
                      <a:pt x="1036113" y="212806"/>
                      <a:pt x="1029791" y="236090"/>
                      <a:pt x="1072008" y="186838"/>
                    </a:cubicBezTo>
                    <a:cubicBezTo>
                      <a:pt x="1079698" y="177866"/>
                      <a:pt x="1082446" y="164724"/>
                      <a:pt x="1091673" y="157342"/>
                    </a:cubicBezTo>
                    <a:cubicBezTo>
                      <a:pt x="1099766" y="150868"/>
                      <a:pt x="1111899" y="152144"/>
                      <a:pt x="1121169" y="147509"/>
                    </a:cubicBezTo>
                    <a:cubicBezTo>
                      <a:pt x="1131738" y="142224"/>
                      <a:pt x="1140834" y="134400"/>
                      <a:pt x="1150666" y="127845"/>
                    </a:cubicBezTo>
                    <a:cubicBezTo>
                      <a:pt x="1160498" y="114735"/>
                      <a:pt x="1172033" y="102744"/>
                      <a:pt x="1180163" y="88516"/>
                    </a:cubicBezTo>
                    <a:cubicBezTo>
                      <a:pt x="1193200" y="65701"/>
                      <a:pt x="1184852" y="47242"/>
                      <a:pt x="1209660" y="29522"/>
                    </a:cubicBezTo>
                    <a:cubicBezTo>
                      <a:pt x="1214519" y="26051"/>
                      <a:pt x="1273744" y="3669"/>
                      <a:pt x="1288318" y="26"/>
                    </a:cubicBezTo>
                    <a:cubicBezTo>
                      <a:pt x="1291497" y="-769"/>
                      <a:pt x="1299788" y="16412"/>
                      <a:pt x="1307982" y="29522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FC2F1E5-1003-4ABF-84E7-B5B60D445F21}"/>
                </a:ext>
              </a:extLst>
            </p:cNvPr>
            <p:cNvSpPr/>
            <p:nvPr/>
          </p:nvSpPr>
          <p:spPr>
            <a:xfrm>
              <a:off x="9308939" y="3866144"/>
              <a:ext cx="143436" cy="106088"/>
            </a:xfrm>
            <a:custGeom>
              <a:avLst/>
              <a:gdLst>
                <a:gd name="connsiteX0" fmla="*/ 12164 w 569272"/>
                <a:gd name="connsiteY0" fmla="*/ 0 h 308114"/>
                <a:gd name="connsiteX1" fmla="*/ 12164 w 569272"/>
                <a:gd name="connsiteY1" fmla="*/ 248479 h 308114"/>
                <a:gd name="connsiteX2" fmla="*/ 101616 w 569272"/>
                <a:gd name="connsiteY2" fmla="*/ 258418 h 308114"/>
                <a:gd name="connsiteX3" fmla="*/ 220886 w 569272"/>
                <a:gd name="connsiteY3" fmla="*/ 278296 h 308114"/>
                <a:gd name="connsiteX4" fmla="*/ 290460 w 569272"/>
                <a:gd name="connsiteY4" fmla="*/ 298174 h 308114"/>
                <a:gd name="connsiteX5" fmla="*/ 360033 w 569272"/>
                <a:gd name="connsiteY5" fmla="*/ 308114 h 308114"/>
                <a:gd name="connsiteX6" fmla="*/ 558816 w 569272"/>
                <a:gd name="connsiteY6" fmla="*/ 288235 h 308114"/>
                <a:gd name="connsiteX7" fmla="*/ 568755 w 569272"/>
                <a:gd name="connsiteY7" fmla="*/ 258418 h 308114"/>
                <a:gd name="connsiteX8" fmla="*/ 519060 w 569272"/>
                <a:gd name="connsiteY8" fmla="*/ 208722 h 308114"/>
                <a:gd name="connsiteX9" fmla="*/ 330216 w 569272"/>
                <a:gd name="connsiteY9" fmla="*/ 198783 h 308114"/>
                <a:gd name="connsiteX10" fmla="*/ 280520 w 569272"/>
                <a:gd name="connsiteY10" fmla="*/ 178905 h 308114"/>
                <a:gd name="connsiteX11" fmla="*/ 191068 w 569272"/>
                <a:gd name="connsiteY11" fmla="*/ 109331 h 308114"/>
                <a:gd name="connsiteX12" fmla="*/ 121494 w 569272"/>
                <a:gd name="connsiteY12" fmla="*/ 69574 h 308114"/>
                <a:gd name="connsiteX13" fmla="*/ 91677 w 569272"/>
                <a:gd name="connsiteY13" fmla="*/ 59635 h 308114"/>
                <a:gd name="connsiteX14" fmla="*/ 12164 w 569272"/>
                <a:gd name="connsiteY14" fmla="*/ 0 h 30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9272" h="308114">
                  <a:moveTo>
                    <a:pt x="12164" y="0"/>
                  </a:moveTo>
                  <a:cubicBezTo>
                    <a:pt x="7888" y="47033"/>
                    <a:pt x="-12928" y="210840"/>
                    <a:pt x="12164" y="248479"/>
                  </a:cubicBezTo>
                  <a:cubicBezTo>
                    <a:pt x="28805" y="273441"/>
                    <a:pt x="71799" y="255105"/>
                    <a:pt x="101616" y="258418"/>
                  </a:cubicBezTo>
                  <a:cubicBezTo>
                    <a:pt x="191086" y="280785"/>
                    <a:pt x="81282" y="255029"/>
                    <a:pt x="220886" y="278296"/>
                  </a:cubicBezTo>
                  <a:cubicBezTo>
                    <a:pt x="369034" y="302987"/>
                    <a:pt x="172343" y="274550"/>
                    <a:pt x="290460" y="298174"/>
                  </a:cubicBezTo>
                  <a:cubicBezTo>
                    <a:pt x="313432" y="302768"/>
                    <a:pt x="336842" y="304801"/>
                    <a:pt x="360033" y="308114"/>
                  </a:cubicBezTo>
                  <a:cubicBezTo>
                    <a:pt x="426294" y="301488"/>
                    <a:pt x="494035" y="303659"/>
                    <a:pt x="558816" y="288235"/>
                  </a:cubicBezTo>
                  <a:cubicBezTo>
                    <a:pt x="569008" y="285808"/>
                    <a:pt x="570237" y="268789"/>
                    <a:pt x="568755" y="258418"/>
                  </a:cubicBezTo>
                  <a:cubicBezTo>
                    <a:pt x="564145" y="226146"/>
                    <a:pt x="548825" y="211428"/>
                    <a:pt x="519060" y="208722"/>
                  </a:cubicBezTo>
                  <a:cubicBezTo>
                    <a:pt x="456284" y="203015"/>
                    <a:pt x="393164" y="202096"/>
                    <a:pt x="330216" y="198783"/>
                  </a:cubicBezTo>
                  <a:cubicBezTo>
                    <a:pt x="313651" y="192157"/>
                    <a:pt x="296183" y="187448"/>
                    <a:pt x="280520" y="178905"/>
                  </a:cubicBezTo>
                  <a:cubicBezTo>
                    <a:pt x="193267" y="131312"/>
                    <a:pt x="247148" y="156064"/>
                    <a:pt x="191068" y="109331"/>
                  </a:cubicBezTo>
                  <a:cubicBezTo>
                    <a:pt x="173453" y="94652"/>
                    <a:pt x="141508" y="78151"/>
                    <a:pt x="121494" y="69574"/>
                  </a:cubicBezTo>
                  <a:cubicBezTo>
                    <a:pt x="111864" y="65447"/>
                    <a:pt x="101616" y="62948"/>
                    <a:pt x="91677" y="59635"/>
                  </a:cubicBezTo>
                  <a:lnTo>
                    <a:pt x="12164" y="0"/>
                  </a:lnTo>
                  <a:close/>
                </a:path>
              </a:pathLst>
            </a:custGeom>
            <a:solidFill>
              <a:srgbClr val="4173E3"/>
            </a:solidFill>
            <a:ln>
              <a:solidFill>
                <a:srgbClr val="4173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8A1CDB5-9E2B-4829-8ABA-483800599C74}"/>
                </a:ext>
              </a:extLst>
            </p:cNvPr>
            <p:cNvSpPr/>
            <p:nvPr/>
          </p:nvSpPr>
          <p:spPr>
            <a:xfrm>
              <a:off x="9231480" y="3119246"/>
              <a:ext cx="441791" cy="580882"/>
            </a:xfrm>
            <a:custGeom>
              <a:avLst/>
              <a:gdLst>
                <a:gd name="connsiteX0" fmla="*/ 14689 w 1297292"/>
                <a:gd name="connsiteY0" fmla="*/ 566531 h 1649896"/>
                <a:gd name="connsiteX1" fmla="*/ 24628 w 1297292"/>
                <a:gd name="connsiteY1" fmla="*/ 904461 h 1649896"/>
                <a:gd name="connsiteX2" fmla="*/ 44506 w 1297292"/>
                <a:gd name="connsiteY2" fmla="*/ 993913 h 1649896"/>
                <a:gd name="connsiteX3" fmla="*/ 54446 w 1297292"/>
                <a:gd name="connsiteY3" fmla="*/ 1152939 h 1649896"/>
                <a:gd name="connsiteX4" fmla="*/ 64385 w 1297292"/>
                <a:gd name="connsiteY4" fmla="*/ 1192696 h 1649896"/>
                <a:gd name="connsiteX5" fmla="*/ 143898 w 1297292"/>
                <a:gd name="connsiteY5" fmla="*/ 1232452 h 1649896"/>
                <a:gd name="connsiteX6" fmla="*/ 243289 w 1297292"/>
                <a:gd name="connsiteY6" fmla="*/ 1292087 h 1649896"/>
                <a:gd name="connsiteX7" fmla="*/ 273106 w 1297292"/>
                <a:gd name="connsiteY7" fmla="*/ 1302026 h 1649896"/>
                <a:gd name="connsiteX8" fmla="*/ 292985 w 1297292"/>
                <a:gd name="connsiteY8" fmla="*/ 1321905 h 1649896"/>
                <a:gd name="connsiteX9" fmla="*/ 322802 w 1297292"/>
                <a:gd name="connsiteY9" fmla="*/ 1341783 h 1649896"/>
                <a:gd name="connsiteX10" fmla="*/ 332741 w 1297292"/>
                <a:gd name="connsiteY10" fmla="*/ 1371600 h 1649896"/>
                <a:gd name="connsiteX11" fmla="*/ 342680 w 1297292"/>
                <a:gd name="connsiteY11" fmla="*/ 1560444 h 1649896"/>
                <a:gd name="connsiteX12" fmla="*/ 372498 w 1297292"/>
                <a:gd name="connsiteY12" fmla="*/ 1580322 h 1649896"/>
                <a:gd name="connsiteX13" fmla="*/ 412254 w 1297292"/>
                <a:gd name="connsiteY13" fmla="*/ 1610139 h 1649896"/>
                <a:gd name="connsiteX14" fmla="*/ 531524 w 1297292"/>
                <a:gd name="connsiteY14" fmla="*/ 1649896 h 1649896"/>
                <a:gd name="connsiteX15" fmla="*/ 1286898 w 1297292"/>
                <a:gd name="connsiteY15" fmla="*/ 1639957 h 1649896"/>
                <a:gd name="connsiteX16" fmla="*/ 1296837 w 1297292"/>
                <a:gd name="connsiteY16" fmla="*/ 1600200 h 1649896"/>
                <a:gd name="connsiteX17" fmla="*/ 1286898 w 1297292"/>
                <a:gd name="connsiteY17" fmla="*/ 1441174 h 1649896"/>
                <a:gd name="connsiteX18" fmla="*/ 1267019 w 1297292"/>
                <a:gd name="connsiteY18" fmla="*/ 1411357 h 1649896"/>
                <a:gd name="connsiteX19" fmla="*/ 1247141 w 1297292"/>
                <a:gd name="connsiteY19" fmla="*/ 1361661 h 1649896"/>
                <a:gd name="connsiteX20" fmla="*/ 1237202 w 1297292"/>
                <a:gd name="connsiteY20" fmla="*/ 1321905 h 1649896"/>
                <a:gd name="connsiteX21" fmla="*/ 1217324 w 1297292"/>
                <a:gd name="connsiteY21" fmla="*/ 1302026 h 1649896"/>
                <a:gd name="connsiteX22" fmla="*/ 1197446 w 1297292"/>
                <a:gd name="connsiteY22" fmla="*/ 1262270 h 1649896"/>
                <a:gd name="connsiteX23" fmla="*/ 1117933 w 1297292"/>
                <a:gd name="connsiteY23" fmla="*/ 1192696 h 1649896"/>
                <a:gd name="connsiteX24" fmla="*/ 1058298 w 1297292"/>
                <a:gd name="connsiteY24" fmla="*/ 1133061 h 1649896"/>
                <a:gd name="connsiteX25" fmla="*/ 978785 w 1297292"/>
                <a:gd name="connsiteY25" fmla="*/ 1073426 h 1649896"/>
                <a:gd name="connsiteX26" fmla="*/ 968846 w 1297292"/>
                <a:gd name="connsiteY26" fmla="*/ 1043609 h 1649896"/>
                <a:gd name="connsiteX27" fmla="*/ 929089 w 1297292"/>
                <a:gd name="connsiteY27" fmla="*/ 1003852 h 1649896"/>
                <a:gd name="connsiteX28" fmla="*/ 899272 w 1297292"/>
                <a:gd name="connsiteY28" fmla="*/ 964096 h 1649896"/>
                <a:gd name="connsiteX29" fmla="*/ 879393 w 1297292"/>
                <a:gd name="connsiteY29" fmla="*/ 934279 h 1649896"/>
                <a:gd name="connsiteX30" fmla="*/ 859515 w 1297292"/>
                <a:gd name="connsiteY30" fmla="*/ 894522 h 1649896"/>
                <a:gd name="connsiteX31" fmla="*/ 829698 w 1297292"/>
                <a:gd name="connsiteY31" fmla="*/ 884583 h 1649896"/>
                <a:gd name="connsiteX32" fmla="*/ 809819 w 1297292"/>
                <a:gd name="connsiteY32" fmla="*/ 844826 h 1649896"/>
                <a:gd name="connsiteX33" fmla="*/ 789941 w 1297292"/>
                <a:gd name="connsiteY33" fmla="*/ 785192 h 1649896"/>
                <a:gd name="connsiteX34" fmla="*/ 720367 w 1297292"/>
                <a:gd name="connsiteY34" fmla="*/ 705679 h 1649896"/>
                <a:gd name="connsiteX35" fmla="*/ 710428 w 1297292"/>
                <a:gd name="connsiteY35" fmla="*/ 655983 h 1649896"/>
                <a:gd name="connsiteX36" fmla="*/ 700489 w 1297292"/>
                <a:gd name="connsiteY36" fmla="*/ 626165 h 1649896"/>
                <a:gd name="connsiteX37" fmla="*/ 690550 w 1297292"/>
                <a:gd name="connsiteY37" fmla="*/ 447261 h 1649896"/>
                <a:gd name="connsiteX38" fmla="*/ 680611 w 1297292"/>
                <a:gd name="connsiteY38" fmla="*/ 397565 h 1649896"/>
                <a:gd name="connsiteX39" fmla="*/ 630915 w 1297292"/>
                <a:gd name="connsiteY39" fmla="*/ 288235 h 1649896"/>
                <a:gd name="connsiteX40" fmla="*/ 601098 w 1297292"/>
                <a:gd name="connsiteY40" fmla="*/ 258418 h 1649896"/>
                <a:gd name="connsiteX41" fmla="*/ 571280 w 1297292"/>
                <a:gd name="connsiteY41" fmla="*/ 238539 h 1649896"/>
                <a:gd name="connsiteX42" fmla="*/ 551402 w 1297292"/>
                <a:gd name="connsiteY42" fmla="*/ 208722 h 1649896"/>
                <a:gd name="connsiteX43" fmla="*/ 521585 w 1297292"/>
                <a:gd name="connsiteY43" fmla="*/ 178905 h 1649896"/>
                <a:gd name="connsiteX44" fmla="*/ 501706 w 1297292"/>
                <a:gd name="connsiteY44" fmla="*/ 39757 h 1649896"/>
                <a:gd name="connsiteX45" fmla="*/ 491767 w 1297292"/>
                <a:gd name="connsiteY45" fmla="*/ 0 h 1649896"/>
                <a:gd name="connsiteX46" fmla="*/ 452011 w 1297292"/>
                <a:gd name="connsiteY46" fmla="*/ 238539 h 1649896"/>
                <a:gd name="connsiteX47" fmla="*/ 432133 w 1297292"/>
                <a:gd name="connsiteY47" fmla="*/ 357809 h 1649896"/>
                <a:gd name="connsiteX48" fmla="*/ 412254 w 1297292"/>
                <a:gd name="connsiteY48" fmla="*/ 377687 h 1649896"/>
                <a:gd name="connsiteX49" fmla="*/ 372498 w 1297292"/>
                <a:gd name="connsiteY49" fmla="*/ 437322 h 1649896"/>
                <a:gd name="connsiteX50" fmla="*/ 372498 w 1297292"/>
                <a:gd name="connsiteY50" fmla="*/ 437322 h 1649896"/>
                <a:gd name="connsiteX51" fmla="*/ 342680 w 1297292"/>
                <a:gd name="connsiteY51" fmla="*/ 496957 h 1649896"/>
                <a:gd name="connsiteX52" fmla="*/ 302924 w 1297292"/>
                <a:gd name="connsiteY52" fmla="*/ 526774 h 1649896"/>
                <a:gd name="connsiteX53" fmla="*/ 233350 w 1297292"/>
                <a:gd name="connsiteY53" fmla="*/ 546652 h 1649896"/>
                <a:gd name="connsiteX54" fmla="*/ 14689 w 1297292"/>
                <a:gd name="connsiteY54" fmla="*/ 566531 h 1649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297292" h="1649896">
                  <a:moveTo>
                    <a:pt x="14689" y="566531"/>
                  </a:moveTo>
                  <a:cubicBezTo>
                    <a:pt x="-20098" y="626166"/>
                    <a:pt x="16785" y="792042"/>
                    <a:pt x="24628" y="904461"/>
                  </a:cubicBezTo>
                  <a:cubicBezTo>
                    <a:pt x="26754" y="934932"/>
                    <a:pt x="40867" y="963586"/>
                    <a:pt x="44506" y="993913"/>
                  </a:cubicBezTo>
                  <a:cubicBezTo>
                    <a:pt x="50834" y="1046647"/>
                    <a:pt x="49161" y="1100090"/>
                    <a:pt x="54446" y="1152939"/>
                  </a:cubicBezTo>
                  <a:cubicBezTo>
                    <a:pt x="55805" y="1166531"/>
                    <a:pt x="54175" y="1183621"/>
                    <a:pt x="64385" y="1192696"/>
                  </a:cubicBezTo>
                  <a:cubicBezTo>
                    <a:pt x="86533" y="1212383"/>
                    <a:pt x="119242" y="1216015"/>
                    <a:pt x="143898" y="1232452"/>
                  </a:cubicBezTo>
                  <a:cubicBezTo>
                    <a:pt x="186293" y="1260715"/>
                    <a:pt x="200501" y="1273749"/>
                    <a:pt x="243289" y="1292087"/>
                  </a:cubicBezTo>
                  <a:cubicBezTo>
                    <a:pt x="252919" y="1296214"/>
                    <a:pt x="263167" y="1298713"/>
                    <a:pt x="273106" y="1302026"/>
                  </a:cubicBezTo>
                  <a:cubicBezTo>
                    <a:pt x="279732" y="1308652"/>
                    <a:pt x="285667" y="1316051"/>
                    <a:pt x="292985" y="1321905"/>
                  </a:cubicBezTo>
                  <a:cubicBezTo>
                    <a:pt x="302313" y="1329367"/>
                    <a:pt x="315340" y="1332455"/>
                    <a:pt x="322802" y="1341783"/>
                  </a:cubicBezTo>
                  <a:cubicBezTo>
                    <a:pt x="329347" y="1349964"/>
                    <a:pt x="329428" y="1361661"/>
                    <a:pt x="332741" y="1371600"/>
                  </a:cubicBezTo>
                  <a:cubicBezTo>
                    <a:pt x="336054" y="1434548"/>
                    <a:pt x="330885" y="1498522"/>
                    <a:pt x="342680" y="1560444"/>
                  </a:cubicBezTo>
                  <a:cubicBezTo>
                    <a:pt x="344915" y="1572178"/>
                    <a:pt x="362778" y="1573379"/>
                    <a:pt x="372498" y="1580322"/>
                  </a:cubicBezTo>
                  <a:cubicBezTo>
                    <a:pt x="385978" y="1589950"/>
                    <a:pt x="397774" y="1602094"/>
                    <a:pt x="412254" y="1610139"/>
                  </a:cubicBezTo>
                  <a:cubicBezTo>
                    <a:pt x="442790" y="1627103"/>
                    <a:pt x="500971" y="1641167"/>
                    <a:pt x="531524" y="1649896"/>
                  </a:cubicBezTo>
                  <a:lnTo>
                    <a:pt x="1286898" y="1639957"/>
                  </a:lnTo>
                  <a:cubicBezTo>
                    <a:pt x="1300529" y="1639072"/>
                    <a:pt x="1296837" y="1613860"/>
                    <a:pt x="1296837" y="1600200"/>
                  </a:cubicBezTo>
                  <a:cubicBezTo>
                    <a:pt x="1296837" y="1547088"/>
                    <a:pt x="1295182" y="1493636"/>
                    <a:pt x="1286898" y="1441174"/>
                  </a:cubicBezTo>
                  <a:cubicBezTo>
                    <a:pt x="1285035" y="1429375"/>
                    <a:pt x="1272361" y="1422041"/>
                    <a:pt x="1267019" y="1411357"/>
                  </a:cubicBezTo>
                  <a:cubicBezTo>
                    <a:pt x="1259040" y="1395399"/>
                    <a:pt x="1252783" y="1378587"/>
                    <a:pt x="1247141" y="1361661"/>
                  </a:cubicBezTo>
                  <a:cubicBezTo>
                    <a:pt x="1242821" y="1348702"/>
                    <a:pt x="1243311" y="1334123"/>
                    <a:pt x="1237202" y="1321905"/>
                  </a:cubicBezTo>
                  <a:cubicBezTo>
                    <a:pt x="1233011" y="1313523"/>
                    <a:pt x="1222522" y="1309823"/>
                    <a:pt x="1217324" y="1302026"/>
                  </a:cubicBezTo>
                  <a:cubicBezTo>
                    <a:pt x="1209106" y="1289698"/>
                    <a:pt x="1206336" y="1274123"/>
                    <a:pt x="1197446" y="1262270"/>
                  </a:cubicBezTo>
                  <a:cubicBezTo>
                    <a:pt x="1164126" y="1217843"/>
                    <a:pt x="1156640" y="1227533"/>
                    <a:pt x="1117933" y="1192696"/>
                  </a:cubicBezTo>
                  <a:cubicBezTo>
                    <a:pt x="1097037" y="1173890"/>
                    <a:pt x="1080788" y="1149928"/>
                    <a:pt x="1058298" y="1133061"/>
                  </a:cubicBezTo>
                  <a:lnTo>
                    <a:pt x="978785" y="1073426"/>
                  </a:lnTo>
                  <a:cubicBezTo>
                    <a:pt x="975472" y="1063487"/>
                    <a:pt x="974935" y="1052134"/>
                    <a:pt x="968846" y="1043609"/>
                  </a:cubicBezTo>
                  <a:cubicBezTo>
                    <a:pt x="957953" y="1028358"/>
                    <a:pt x="940334" y="1018845"/>
                    <a:pt x="929089" y="1003852"/>
                  </a:cubicBezTo>
                  <a:cubicBezTo>
                    <a:pt x="919150" y="990600"/>
                    <a:pt x="908900" y="977575"/>
                    <a:pt x="899272" y="964096"/>
                  </a:cubicBezTo>
                  <a:cubicBezTo>
                    <a:pt x="892329" y="954376"/>
                    <a:pt x="885320" y="944650"/>
                    <a:pt x="879393" y="934279"/>
                  </a:cubicBezTo>
                  <a:cubicBezTo>
                    <a:pt x="872042" y="921415"/>
                    <a:pt x="869992" y="904999"/>
                    <a:pt x="859515" y="894522"/>
                  </a:cubicBezTo>
                  <a:cubicBezTo>
                    <a:pt x="852107" y="887114"/>
                    <a:pt x="839637" y="887896"/>
                    <a:pt x="829698" y="884583"/>
                  </a:cubicBezTo>
                  <a:cubicBezTo>
                    <a:pt x="823072" y="871331"/>
                    <a:pt x="815322" y="858583"/>
                    <a:pt x="809819" y="844826"/>
                  </a:cubicBezTo>
                  <a:cubicBezTo>
                    <a:pt x="802037" y="825371"/>
                    <a:pt x="804757" y="800008"/>
                    <a:pt x="789941" y="785192"/>
                  </a:cubicBezTo>
                  <a:cubicBezTo>
                    <a:pt x="731799" y="727049"/>
                    <a:pt x="753241" y="754988"/>
                    <a:pt x="720367" y="705679"/>
                  </a:cubicBezTo>
                  <a:cubicBezTo>
                    <a:pt x="717054" y="689114"/>
                    <a:pt x="714525" y="672372"/>
                    <a:pt x="710428" y="655983"/>
                  </a:cubicBezTo>
                  <a:cubicBezTo>
                    <a:pt x="707887" y="645819"/>
                    <a:pt x="701482" y="636595"/>
                    <a:pt x="700489" y="626165"/>
                  </a:cubicBezTo>
                  <a:cubicBezTo>
                    <a:pt x="694826" y="566707"/>
                    <a:pt x="695724" y="506763"/>
                    <a:pt x="690550" y="447261"/>
                  </a:cubicBezTo>
                  <a:cubicBezTo>
                    <a:pt x="689087" y="430431"/>
                    <a:pt x="683000" y="414289"/>
                    <a:pt x="680611" y="397565"/>
                  </a:cubicBezTo>
                  <a:cubicBezTo>
                    <a:pt x="665474" y="291606"/>
                    <a:pt x="699265" y="322409"/>
                    <a:pt x="630915" y="288235"/>
                  </a:cubicBezTo>
                  <a:cubicBezTo>
                    <a:pt x="620976" y="278296"/>
                    <a:pt x="611896" y="267416"/>
                    <a:pt x="601098" y="258418"/>
                  </a:cubicBezTo>
                  <a:cubicBezTo>
                    <a:pt x="591921" y="250771"/>
                    <a:pt x="579727" y="246986"/>
                    <a:pt x="571280" y="238539"/>
                  </a:cubicBezTo>
                  <a:cubicBezTo>
                    <a:pt x="562833" y="230092"/>
                    <a:pt x="559049" y="217899"/>
                    <a:pt x="551402" y="208722"/>
                  </a:cubicBezTo>
                  <a:cubicBezTo>
                    <a:pt x="542404" y="197924"/>
                    <a:pt x="531524" y="188844"/>
                    <a:pt x="521585" y="178905"/>
                  </a:cubicBezTo>
                  <a:cubicBezTo>
                    <a:pt x="497650" y="107098"/>
                    <a:pt x="521062" y="184925"/>
                    <a:pt x="501706" y="39757"/>
                  </a:cubicBezTo>
                  <a:cubicBezTo>
                    <a:pt x="499901" y="26217"/>
                    <a:pt x="495080" y="13252"/>
                    <a:pt x="491767" y="0"/>
                  </a:cubicBezTo>
                  <a:cubicBezTo>
                    <a:pt x="400405" y="60911"/>
                    <a:pt x="467611" y="4533"/>
                    <a:pt x="452011" y="238539"/>
                  </a:cubicBezTo>
                  <a:cubicBezTo>
                    <a:pt x="451581" y="244994"/>
                    <a:pt x="442821" y="336434"/>
                    <a:pt x="432133" y="357809"/>
                  </a:cubicBezTo>
                  <a:cubicBezTo>
                    <a:pt x="427942" y="366190"/>
                    <a:pt x="417877" y="370190"/>
                    <a:pt x="412254" y="377687"/>
                  </a:cubicBezTo>
                  <a:cubicBezTo>
                    <a:pt x="397920" y="396799"/>
                    <a:pt x="385750" y="417444"/>
                    <a:pt x="372498" y="437322"/>
                  </a:cubicBezTo>
                  <a:lnTo>
                    <a:pt x="372498" y="437322"/>
                  </a:lnTo>
                  <a:cubicBezTo>
                    <a:pt x="364414" y="461574"/>
                    <a:pt x="361948" y="477689"/>
                    <a:pt x="342680" y="496957"/>
                  </a:cubicBezTo>
                  <a:cubicBezTo>
                    <a:pt x="330967" y="508670"/>
                    <a:pt x="317306" y="518556"/>
                    <a:pt x="302924" y="526774"/>
                  </a:cubicBezTo>
                  <a:cubicBezTo>
                    <a:pt x="291835" y="533111"/>
                    <a:pt x="241956" y="544501"/>
                    <a:pt x="233350" y="546652"/>
                  </a:cubicBezTo>
                  <a:cubicBezTo>
                    <a:pt x="153837" y="606288"/>
                    <a:pt x="49476" y="506896"/>
                    <a:pt x="14689" y="566531"/>
                  </a:cubicBezTo>
                  <a:close/>
                </a:path>
              </a:pathLst>
            </a:custGeom>
            <a:solidFill>
              <a:srgbClr val="8DD848"/>
            </a:solidFill>
            <a:ln>
              <a:solidFill>
                <a:srgbClr val="8DD8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073EE77-C42F-4C01-B276-695509CB162C}"/>
              </a:ext>
            </a:extLst>
          </p:cNvPr>
          <p:cNvSpPr txBox="1"/>
          <p:nvPr/>
        </p:nvSpPr>
        <p:spPr>
          <a:xfrm>
            <a:off x="2009472" y="3167640"/>
            <a:ext cx="4165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WA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B2F942F-E1C9-4294-B8D7-A5AE1FCB1713}"/>
              </a:ext>
            </a:extLst>
          </p:cNvPr>
          <p:cNvSpPr txBox="1"/>
          <p:nvPr/>
        </p:nvSpPr>
        <p:spPr>
          <a:xfrm>
            <a:off x="2334853" y="2964592"/>
            <a:ext cx="4165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NT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7D1DA7-E35C-44D3-99D6-B5C3EBA91275}"/>
              </a:ext>
            </a:extLst>
          </p:cNvPr>
          <p:cNvSpPr txBox="1"/>
          <p:nvPr/>
        </p:nvSpPr>
        <p:spPr>
          <a:xfrm>
            <a:off x="2356332" y="3230457"/>
            <a:ext cx="4165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SA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25D011-F7B2-4811-AE22-15073DBD551F}"/>
              </a:ext>
            </a:extLst>
          </p:cNvPr>
          <p:cNvSpPr txBox="1"/>
          <p:nvPr/>
        </p:nvSpPr>
        <p:spPr>
          <a:xfrm>
            <a:off x="2630002" y="3103810"/>
            <a:ext cx="4165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Q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BA4C94-0330-46D3-9CF0-FA2B89F35AF8}"/>
              </a:ext>
            </a:extLst>
          </p:cNvPr>
          <p:cNvSpPr txBox="1"/>
          <p:nvPr/>
        </p:nvSpPr>
        <p:spPr>
          <a:xfrm>
            <a:off x="2610593" y="3346944"/>
            <a:ext cx="5602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NSW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19F4B6-3368-4B4A-ACD3-B7BD0B98676B}"/>
              </a:ext>
            </a:extLst>
          </p:cNvPr>
          <p:cNvSpPr txBox="1"/>
          <p:nvPr/>
        </p:nvSpPr>
        <p:spPr>
          <a:xfrm>
            <a:off x="2646105" y="3488288"/>
            <a:ext cx="4165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V</a:t>
            </a:r>
          </a:p>
        </p:txBody>
      </p:sp>
      <p:graphicFrame>
        <p:nvGraphicFramePr>
          <p:cNvPr id="39" name="Table 39">
            <a:extLst>
              <a:ext uri="{FF2B5EF4-FFF2-40B4-BE49-F238E27FC236}">
                <a16:creationId xmlns:a16="http://schemas.microsoft.com/office/drawing/2014/main" id="{7DA41897-370A-458E-807E-39073BEB07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711527"/>
              </p:ext>
            </p:extLst>
          </p:nvPr>
        </p:nvGraphicFramePr>
        <p:xfrm>
          <a:off x="1168400" y="4171579"/>
          <a:ext cx="9316722" cy="494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2787">
                  <a:extLst>
                    <a:ext uri="{9D8B030D-6E8A-4147-A177-3AD203B41FA5}">
                      <a16:colId xmlns:a16="http://schemas.microsoft.com/office/drawing/2014/main" val="1699450973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56961520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335921487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4642964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1960917096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114719688"/>
                    </a:ext>
                  </a:extLst>
                </a:gridCol>
              </a:tblGrid>
              <a:tr h="4947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141208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6108B463-A514-4993-91B9-808314F5A1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113752"/>
              </p:ext>
            </p:extLst>
          </p:nvPr>
        </p:nvGraphicFramePr>
        <p:xfrm>
          <a:off x="1168400" y="4849854"/>
          <a:ext cx="9316722" cy="494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2787">
                  <a:extLst>
                    <a:ext uri="{9D8B030D-6E8A-4147-A177-3AD203B41FA5}">
                      <a16:colId xmlns:a16="http://schemas.microsoft.com/office/drawing/2014/main" val="1699450973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56961520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335921487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4642964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1960917096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114719688"/>
                    </a:ext>
                  </a:extLst>
                </a:gridCol>
              </a:tblGrid>
              <a:tr h="4947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141208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C213BAF5-E203-44DD-9458-AC91355F43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552822"/>
              </p:ext>
            </p:extLst>
          </p:nvPr>
        </p:nvGraphicFramePr>
        <p:xfrm>
          <a:off x="1168400" y="5584770"/>
          <a:ext cx="9316722" cy="494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2787">
                  <a:extLst>
                    <a:ext uri="{9D8B030D-6E8A-4147-A177-3AD203B41FA5}">
                      <a16:colId xmlns:a16="http://schemas.microsoft.com/office/drawing/2014/main" val="1699450973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56961520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335921487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4642964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1960917096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114719688"/>
                    </a:ext>
                  </a:extLst>
                </a:gridCol>
              </a:tblGrid>
              <a:tr h="4947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141208"/>
                  </a:ext>
                </a:extLst>
              </a:tr>
            </a:tbl>
          </a:graphicData>
        </a:graphic>
      </p:graphicFrame>
      <p:graphicFrame>
        <p:nvGraphicFramePr>
          <p:cNvPr id="42" name="Table 39">
            <a:extLst>
              <a:ext uri="{FF2B5EF4-FFF2-40B4-BE49-F238E27FC236}">
                <a16:creationId xmlns:a16="http://schemas.microsoft.com/office/drawing/2014/main" id="{1C5C56F9-974E-4DF1-A150-87EB78231F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218913"/>
              </p:ext>
            </p:extLst>
          </p:nvPr>
        </p:nvGraphicFramePr>
        <p:xfrm>
          <a:off x="1168400" y="3795252"/>
          <a:ext cx="9316722" cy="494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2787">
                  <a:extLst>
                    <a:ext uri="{9D8B030D-6E8A-4147-A177-3AD203B41FA5}">
                      <a16:colId xmlns:a16="http://schemas.microsoft.com/office/drawing/2014/main" val="1699450973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56961520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335921487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4642964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1960917096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114719688"/>
                    </a:ext>
                  </a:extLst>
                </a:gridCol>
              </a:tblGrid>
              <a:tr h="4947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WA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NT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Q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NSW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V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SA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141208"/>
                  </a:ext>
                </a:extLst>
              </a:tr>
            </a:tbl>
          </a:graphicData>
        </a:graphic>
      </p:graphicFrame>
      <p:sp>
        <p:nvSpPr>
          <p:cNvPr id="43" name="Rectangle 42">
            <a:extLst>
              <a:ext uri="{FF2B5EF4-FFF2-40B4-BE49-F238E27FC236}">
                <a16:creationId xmlns:a16="http://schemas.microsoft.com/office/drawing/2014/main" id="{FFA2BDCF-E390-46BE-88CF-217E612A09CC}"/>
              </a:ext>
            </a:extLst>
          </p:cNvPr>
          <p:cNvSpPr/>
          <p:nvPr/>
        </p:nvSpPr>
        <p:spPr>
          <a:xfrm>
            <a:off x="1351280" y="4289992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3A24BDF-7755-4B11-AD7F-8B61ADDBDF72}"/>
              </a:ext>
            </a:extLst>
          </p:cNvPr>
          <p:cNvSpPr/>
          <p:nvPr/>
        </p:nvSpPr>
        <p:spPr>
          <a:xfrm>
            <a:off x="2235200" y="4300152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42B3E40-00B3-48FD-B943-A523D77895E7}"/>
              </a:ext>
            </a:extLst>
          </p:cNvPr>
          <p:cNvSpPr/>
          <p:nvPr/>
        </p:nvSpPr>
        <p:spPr>
          <a:xfrm>
            <a:off x="1788160" y="4289992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41AED5F-A37F-4A2B-89A2-D7D72B9B892B}"/>
              </a:ext>
            </a:extLst>
          </p:cNvPr>
          <p:cNvSpPr/>
          <p:nvPr/>
        </p:nvSpPr>
        <p:spPr>
          <a:xfrm>
            <a:off x="2905760" y="4300152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B49BCF8-73DC-46B9-A743-17582C5A3447}"/>
              </a:ext>
            </a:extLst>
          </p:cNvPr>
          <p:cNvSpPr/>
          <p:nvPr/>
        </p:nvSpPr>
        <p:spPr>
          <a:xfrm>
            <a:off x="3789680" y="4310312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B14E7BE-31FD-44CE-BD01-7433336EBB64}"/>
              </a:ext>
            </a:extLst>
          </p:cNvPr>
          <p:cNvSpPr/>
          <p:nvPr/>
        </p:nvSpPr>
        <p:spPr>
          <a:xfrm>
            <a:off x="3342640" y="4300152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3FE89A1-0CA6-48AF-BD66-16709D4253EA}"/>
              </a:ext>
            </a:extLst>
          </p:cNvPr>
          <p:cNvSpPr/>
          <p:nvPr/>
        </p:nvSpPr>
        <p:spPr>
          <a:xfrm>
            <a:off x="4470401" y="4300152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6D98302-247F-49AC-9A84-4E6131B7D4B7}"/>
              </a:ext>
            </a:extLst>
          </p:cNvPr>
          <p:cNvSpPr/>
          <p:nvPr/>
        </p:nvSpPr>
        <p:spPr>
          <a:xfrm>
            <a:off x="5354321" y="4310312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65D07AD-95A2-4A13-BEC4-E9F2F345798D}"/>
              </a:ext>
            </a:extLst>
          </p:cNvPr>
          <p:cNvSpPr/>
          <p:nvPr/>
        </p:nvSpPr>
        <p:spPr>
          <a:xfrm>
            <a:off x="4907281" y="4300152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C19B0A4-5E13-4543-B757-868D36333F4D}"/>
              </a:ext>
            </a:extLst>
          </p:cNvPr>
          <p:cNvSpPr/>
          <p:nvPr/>
        </p:nvSpPr>
        <p:spPr>
          <a:xfrm>
            <a:off x="6024881" y="4310312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208D53E-F921-4D37-83BA-198ACB2A933E}"/>
              </a:ext>
            </a:extLst>
          </p:cNvPr>
          <p:cNvSpPr/>
          <p:nvPr/>
        </p:nvSpPr>
        <p:spPr>
          <a:xfrm>
            <a:off x="6908801" y="4320472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3A7DB9C-FFD4-403B-962C-F613DCD4622F}"/>
              </a:ext>
            </a:extLst>
          </p:cNvPr>
          <p:cNvSpPr/>
          <p:nvPr/>
        </p:nvSpPr>
        <p:spPr>
          <a:xfrm>
            <a:off x="6461761" y="4310312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7C55112-F628-488B-AC87-A3311B2C975D}"/>
              </a:ext>
            </a:extLst>
          </p:cNvPr>
          <p:cNvSpPr/>
          <p:nvPr/>
        </p:nvSpPr>
        <p:spPr>
          <a:xfrm>
            <a:off x="7538721" y="4289992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6279ADF-9A9F-4D6A-881A-B8623A555FFC}"/>
              </a:ext>
            </a:extLst>
          </p:cNvPr>
          <p:cNvSpPr/>
          <p:nvPr/>
        </p:nvSpPr>
        <p:spPr>
          <a:xfrm>
            <a:off x="8422641" y="4300152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AE8E2EE-C72A-4039-B074-EAF03D06CF93}"/>
              </a:ext>
            </a:extLst>
          </p:cNvPr>
          <p:cNvSpPr/>
          <p:nvPr/>
        </p:nvSpPr>
        <p:spPr>
          <a:xfrm>
            <a:off x="7975601" y="4289992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2832F11-13BB-44A1-87CB-4BD37AF32D78}"/>
              </a:ext>
            </a:extLst>
          </p:cNvPr>
          <p:cNvSpPr/>
          <p:nvPr/>
        </p:nvSpPr>
        <p:spPr>
          <a:xfrm>
            <a:off x="9093201" y="4300152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148318D-07FC-4BDE-9245-4C999375E09F}"/>
              </a:ext>
            </a:extLst>
          </p:cNvPr>
          <p:cNvSpPr/>
          <p:nvPr/>
        </p:nvSpPr>
        <p:spPr>
          <a:xfrm>
            <a:off x="9977121" y="4310312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00A7184-2A18-41E0-A87A-5DCB77724200}"/>
              </a:ext>
            </a:extLst>
          </p:cNvPr>
          <p:cNvSpPr/>
          <p:nvPr/>
        </p:nvSpPr>
        <p:spPr>
          <a:xfrm>
            <a:off x="9530081" y="4300152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38DB0F5-99C8-4D63-A679-C2C8D96DECBC}"/>
              </a:ext>
            </a:extLst>
          </p:cNvPr>
          <p:cNvSpPr/>
          <p:nvPr/>
        </p:nvSpPr>
        <p:spPr>
          <a:xfrm>
            <a:off x="1296851" y="4964165"/>
            <a:ext cx="126637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660FAA7-1ECF-46B7-994B-A2AF307ED5FE}"/>
              </a:ext>
            </a:extLst>
          </p:cNvPr>
          <p:cNvSpPr/>
          <p:nvPr/>
        </p:nvSpPr>
        <p:spPr>
          <a:xfrm>
            <a:off x="3784946" y="4984485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13C75AB-F7B9-4B1A-B1A0-E319DCBA0515}"/>
              </a:ext>
            </a:extLst>
          </p:cNvPr>
          <p:cNvSpPr/>
          <p:nvPr/>
        </p:nvSpPr>
        <p:spPr>
          <a:xfrm>
            <a:off x="3337906" y="4974325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069E1AB-F11B-455A-9AED-6A0520C2E09B}"/>
              </a:ext>
            </a:extLst>
          </p:cNvPr>
          <p:cNvSpPr/>
          <p:nvPr/>
        </p:nvSpPr>
        <p:spPr>
          <a:xfrm>
            <a:off x="4475606" y="4974325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B6E2DD5-8BF9-40DD-89FC-01A3F81B3AAA}"/>
              </a:ext>
            </a:extLst>
          </p:cNvPr>
          <p:cNvSpPr/>
          <p:nvPr/>
        </p:nvSpPr>
        <p:spPr>
          <a:xfrm>
            <a:off x="5359526" y="4984485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34EAC6E-2AD5-42A9-B695-E72EDDD72C51}"/>
              </a:ext>
            </a:extLst>
          </p:cNvPr>
          <p:cNvSpPr/>
          <p:nvPr/>
        </p:nvSpPr>
        <p:spPr>
          <a:xfrm>
            <a:off x="4912486" y="4974325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0F9B559-60EB-42FC-A17F-D46024121532}"/>
              </a:ext>
            </a:extLst>
          </p:cNvPr>
          <p:cNvSpPr/>
          <p:nvPr/>
        </p:nvSpPr>
        <p:spPr>
          <a:xfrm>
            <a:off x="6020147" y="4984485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1AEB0EA-5A56-415E-B74D-258C37707273}"/>
              </a:ext>
            </a:extLst>
          </p:cNvPr>
          <p:cNvSpPr/>
          <p:nvPr/>
        </p:nvSpPr>
        <p:spPr>
          <a:xfrm>
            <a:off x="6904067" y="4994645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0AAC0FA-4ABA-4E29-9751-2D93C7A65BD2}"/>
              </a:ext>
            </a:extLst>
          </p:cNvPr>
          <p:cNvSpPr/>
          <p:nvPr/>
        </p:nvSpPr>
        <p:spPr>
          <a:xfrm>
            <a:off x="6457027" y="4984485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3613AA5-EB33-4C18-870E-0FFFCAC83BEF}"/>
              </a:ext>
            </a:extLst>
          </p:cNvPr>
          <p:cNvSpPr/>
          <p:nvPr/>
        </p:nvSpPr>
        <p:spPr>
          <a:xfrm>
            <a:off x="7524048" y="4964165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E212906-9486-490E-A1DA-7F9E85EA7BDC}"/>
              </a:ext>
            </a:extLst>
          </p:cNvPr>
          <p:cNvSpPr/>
          <p:nvPr/>
        </p:nvSpPr>
        <p:spPr>
          <a:xfrm>
            <a:off x="8407968" y="4974325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AFDBAF0-3C18-4271-91D9-EE0A73D8CB88}"/>
              </a:ext>
            </a:extLst>
          </p:cNvPr>
          <p:cNvSpPr/>
          <p:nvPr/>
        </p:nvSpPr>
        <p:spPr>
          <a:xfrm>
            <a:off x="7960928" y="4964165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69BD6FF-4AF7-46C4-8819-E3A07F736458}"/>
              </a:ext>
            </a:extLst>
          </p:cNvPr>
          <p:cNvSpPr/>
          <p:nvPr/>
        </p:nvSpPr>
        <p:spPr>
          <a:xfrm>
            <a:off x="9952509" y="4984485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113B92F-C051-48DE-9DCC-0633D4B3AA5F}"/>
              </a:ext>
            </a:extLst>
          </p:cNvPr>
          <p:cNvSpPr/>
          <p:nvPr/>
        </p:nvSpPr>
        <p:spPr>
          <a:xfrm>
            <a:off x="9505469" y="4974325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D6C978A-7A06-491A-AE31-39F0C1945215}"/>
              </a:ext>
            </a:extLst>
          </p:cNvPr>
          <p:cNvSpPr/>
          <p:nvPr/>
        </p:nvSpPr>
        <p:spPr>
          <a:xfrm>
            <a:off x="1363632" y="5699916"/>
            <a:ext cx="126637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E0E6FA2-7E69-4D75-B36C-DA3B5B1886AF}"/>
              </a:ext>
            </a:extLst>
          </p:cNvPr>
          <p:cNvSpPr/>
          <p:nvPr/>
        </p:nvSpPr>
        <p:spPr>
          <a:xfrm>
            <a:off x="3802032" y="5720236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BD36E35-98D1-462D-9F64-1D145747745B}"/>
              </a:ext>
            </a:extLst>
          </p:cNvPr>
          <p:cNvSpPr/>
          <p:nvPr/>
        </p:nvSpPr>
        <p:spPr>
          <a:xfrm>
            <a:off x="4431952" y="5710076"/>
            <a:ext cx="1206849" cy="25033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E92B51A-E6FA-47F0-9248-6DFBA00B9E21}"/>
              </a:ext>
            </a:extLst>
          </p:cNvPr>
          <p:cNvSpPr/>
          <p:nvPr/>
        </p:nvSpPr>
        <p:spPr>
          <a:xfrm>
            <a:off x="6037233" y="5720236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169328F-67F5-4F0F-A636-1068C59730EC}"/>
              </a:ext>
            </a:extLst>
          </p:cNvPr>
          <p:cNvSpPr/>
          <p:nvPr/>
        </p:nvSpPr>
        <p:spPr>
          <a:xfrm>
            <a:off x="6921153" y="5730396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751FBE9-CF5E-42F6-814D-5D4C9A7DC5B2}"/>
              </a:ext>
            </a:extLst>
          </p:cNvPr>
          <p:cNvSpPr/>
          <p:nvPr/>
        </p:nvSpPr>
        <p:spPr>
          <a:xfrm>
            <a:off x="7551073" y="5699916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5488372-70C2-48AD-BF2B-BEC109448146}"/>
              </a:ext>
            </a:extLst>
          </p:cNvPr>
          <p:cNvSpPr/>
          <p:nvPr/>
        </p:nvSpPr>
        <p:spPr>
          <a:xfrm>
            <a:off x="8434993" y="5710076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F96B094-1632-4844-8598-182963CC2FDA}"/>
              </a:ext>
            </a:extLst>
          </p:cNvPr>
          <p:cNvSpPr/>
          <p:nvPr/>
        </p:nvSpPr>
        <p:spPr>
          <a:xfrm>
            <a:off x="7987953" y="5699916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030A06F-948F-4FEB-9C70-A2B616EB3ABD}"/>
              </a:ext>
            </a:extLst>
          </p:cNvPr>
          <p:cNvSpPr/>
          <p:nvPr/>
        </p:nvSpPr>
        <p:spPr>
          <a:xfrm>
            <a:off x="9989473" y="5720236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5" name="Table 94">
            <a:extLst>
              <a:ext uri="{FF2B5EF4-FFF2-40B4-BE49-F238E27FC236}">
                <a16:creationId xmlns:a16="http://schemas.microsoft.com/office/drawing/2014/main" id="{3EB43530-FD75-408F-A731-A5D9F1184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110331"/>
              </p:ext>
            </p:extLst>
          </p:nvPr>
        </p:nvGraphicFramePr>
        <p:xfrm>
          <a:off x="1168400" y="6315800"/>
          <a:ext cx="9316722" cy="494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2787">
                  <a:extLst>
                    <a:ext uri="{9D8B030D-6E8A-4147-A177-3AD203B41FA5}">
                      <a16:colId xmlns:a16="http://schemas.microsoft.com/office/drawing/2014/main" val="1699450973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56961520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335921487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4642964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1960917096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114719688"/>
                    </a:ext>
                  </a:extLst>
                </a:gridCol>
              </a:tblGrid>
              <a:tr h="4947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141208"/>
                  </a:ext>
                </a:extLst>
              </a:tr>
            </a:tbl>
          </a:graphicData>
        </a:graphic>
      </p:graphicFrame>
      <p:sp>
        <p:nvSpPr>
          <p:cNvPr id="96" name="Rectangle 95">
            <a:extLst>
              <a:ext uri="{FF2B5EF4-FFF2-40B4-BE49-F238E27FC236}">
                <a16:creationId xmlns:a16="http://schemas.microsoft.com/office/drawing/2014/main" id="{8CFEC7AD-DC35-4846-9095-57CAB5DC1528}"/>
              </a:ext>
            </a:extLst>
          </p:cNvPr>
          <p:cNvSpPr/>
          <p:nvPr/>
        </p:nvSpPr>
        <p:spPr>
          <a:xfrm>
            <a:off x="1370210" y="6438966"/>
            <a:ext cx="126637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00055B7-D9AB-402E-9F20-3E17CD786B42}"/>
              </a:ext>
            </a:extLst>
          </p:cNvPr>
          <p:cNvSpPr/>
          <p:nvPr/>
        </p:nvSpPr>
        <p:spPr>
          <a:xfrm>
            <a:off x="3808610" y="6459286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C8FCB5D-5E4F-4209-9DF0-0068FF039C62}"/>
              </a:ext>
            </a:extLst>
          </p:cNvPr>
          <p:cNvSpPr/>
          <p:nvPr/>
        </p:nvSpPr>
        <p:spPr>
          <a:xfrm>
            <a:off x="4438530" y="6449126"/>
            <a:ext cx="1206849" cy="25033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9CAB013-8F6D-435D-AE7A-A6C3783A2119}"/>
              </a:ext>
            </a:extLst>
          </p:cNvPr>
          <p:cNvSpPr/>
          <p:nvPr/>
        </p:nvSpPr>
        <p:spPr>
          <a:xfrm>
            <a:off x="6043811" y="6459286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40E64B2-C5B3-41D7-B1A1-41479F86A163}"/>
              </a:ext>
            </a:extLst>
          </p:cNvPr>
          <p:cNvSpPr/>
          <p:nvPr/>
        </p:nvSpPr>
        <p:spPr>
          <a:xfrm>
            <a:off x="7519202" y="6449126"/>
            <a:ext cx="1206849" cy="26049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" name="Picture 104" descr="Diagram&#10;&#10;Description automatically generated with low confidence">
            <a:hlinkClick r:id="rId3"/>
            <a:extLst>
              <a:ext uri="{FF2B5EF4-FFF2-40B4-BE49-F238E27FC236}">
                <a16:creationId xmlns:a16="http://schemas.microsoft.com/office/drawing/2014/main" id="{C6FCFF7F-80E3-4CC0-87E1-F132A1D63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4156" y="5214501"/>
            <a:ext cx="832055" cy="79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05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7" grpId="0" animBg="1"/>
      <p:bldP spid="78" grpId="0" animBg="1"/>
      <p:bldP spid="81" grpId="0" animBg="1"/>
      <p:bldP spid="82" grpId="0" animBg="1"/>
      <p:bldP spid="86" grpId="0" animBg="1"/>
      <p:bldP spid="87" grpId="0" animBg="1"/>
      <p:bldP spid="88" grpId="0" animBg="1"/>
      <p:bldP spid="90" grpId="0" animBg="1"/>
      <p:bldP spid="91" grpId="0" animBg="1"/>
      <p:bldP spid="92" grpId="0" animBg="1"/>
      <p:bldP spid="93" grpId="0" animBg="1"/>
      <p:bldP spid="96" grpId="0" animBg="1"/>
      <p:bldP spid="97" grpId="0" animBg="1"/>
      <p:bldP spid="98" grpId="0" animBg="1"/>
      <p:bldP spid="99" grpId="0" animBg="1"/>
      <p:bldP spid="10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7E517-D169-4500-9D29-BA76C126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Constraint Propagation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FE966-A5E8-407B-B23B-5CD2D4EC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31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44CA81-211A-41F5-A57F-5AA6B2099CCF}"/>
              </a:ext>
            </a:extLst>
          </p:cNvPr>
          <p:cNvGrpSpPr/>
          <p:nvPr/>
        </p:nvGrpSpPr>
        <p:grpSpPr>
          <a:xfrm>
            <a:off x="1178628" y="1936494"/>
            <a:ext cx="1117172" cy="1044555"/>
            <a:chOff x="6168071" y="3119246"/>
            <a:chExt cx="1117172" cy="104455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F262077-4DA6-4608-A00C-49FBBA3D43F6}"/>
                </a:ext>
              </a:extLst>
            </p:cNvPr>
            <p:cNvGrpSpPr/>
            <p:nvPr/>
          </p:nvGrpSpPr>
          <p:grpSpPr>
            <a:xfrm>
              <a:off x="6168071" y="3119246"/>
              <a:ext cx="1117172" cy="1044555"/>
              <a:chOff x="6953958" y="5593986"/>
              <a:chExt cx="1117172" cy="1044555"/>
            </a:xfrm>
          </p:grpSpPr>
          <p:pic>
            <p:nvPicPr>
              <p:cNvPr id="8" name="Picture 7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6EB81948-D41A-4CE8-B227-9216AD4FDE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3958" y="5593986"/>
                <a:ext cx="1117172" cy="1044555"/>
              </a:xfrm>
              <a:prstGeom prst="rect">
                <a:avLst/>
              </a:prstGeom>
            </p:spPr>
          </p:pic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34F095EA-B4D0-48B8-9D65-133712F58C08}"/>
                  </a:ext>
                </a:extLst>
              </p:cNvPr>
              <p:cNvSpPr/>
              <p:nvPr/>
            </p:nvSpPr>
            <p:spPr>
              <a:xfrm>
                <a:off x="7019348" y="5767319"/>
                <a:ext cx="340311" cy="580883"/>
              </a:xfrm>
              <a:custGeom>
                <a:avLst/>
                <a:gdLst>
                  <a:gd name="connsiteX0" fmla="*/ 1307982 w 1484963"/>
                  <a:gd name="connsiteY0" fmla="*/ 29522 h 2300774"/>
                  <a:gd name="connsiteX1" fmla="*/ 1337479 w 1484963"/>
                  <a:gd name="connsiteY1" fmla="*/ 78684 h 2300774"/>
                  <a:gd name="connsiteX2" fmla="*/ 1366976 w 1484963"/>
                  <a:gd name="connsiteY2" fmla="*/ 98348 h 2300774"/>
                  <a:gd name="connsiteX3" fmla="*/ 1386640 w 1484963"/>
                  <a:gd name="connsiteY3" fmla="*/ 127845 h 2300774"/>
                  <a:gd name="connsiteX4" fmla="*/ 1416137 w 1484963"/>
                  <a:gd name="connsiteY4" fmla="*/ 255664 h 2300774"/>
                  <a:gd name="connsiteX5" fmla="*/ 1425969 w 1484963"/>
                  <a:gd name="connsiteY5" fmla="*/ 422813 h 2300774"/>
                  <a:gd name="connsiteX6" fmla="*/ 1435802 w 1484963"/>
                  <a:gd name="connsiteY6" fmla="*/ 462142 h 2300774"/>
                  <a:gd name="connsiteX7" fmla="*/ 1455466 w 1484963"/>
                  <a:gd name="connsiteY7" fmla="*/ 816103 h 2300774"/>
                  <a:gd name="connsiteX8" fmla="*/ 1475131 w 1484963"/>
                  <a:gd name="connsiteY8" fmla="*/ 1337213 h 2300774"/>
                  <a:gd name="connsiteX9" fmla="*/ 1484963 w 1484963"/>
                  <a:gd name="connsiteY9" fmla="*/ 1386374 h 2300774"/>
                  <a:gd name="connsiteX10" fmla="*/ 1475131 w 1484963"/>
                  <a:gd name="connsiteY10" fmla="*/ 1671509 h 2300774"/>
                  <a:gd name="connsiteX11" fmla="*/ 1445634 w 1484963"/>
                  <a:gd name="connsiteY11" fmla="*/ 1799329 h 2300774"/>
                  <a:gd name="connsiteX12" fmla="*/ 1435802 w 1484963"/>
                  <a:gd name="connsiteY12" fmla="*/ 1848490 h 2300774"/>
                  <a:gd name="connsiteX13" fmla="*/ 1406305 w 1484963"/>
                  <a:gd name="connsiteY13" fmla="*/ 1858322 h 2300774"/>
                  <a:gd name="connsiteX14" fmla="*/ 1376808 w 1484963"/>
                  <a:gd name="connsiteY14" fmla="*/ 1897651 h 2300774"/>
                  <a:gd name="connsiteX15" fmla="*/ 1347311 w 1484963"/>
                  <a:gd name="connsiteY15" fmla="*/ 1907484 h 2300774"/>
                  <a:gd name="connsiteX16" fmla="*/ 1278485 w 1484963"/>
                  <a:gd name="connsiteY16" fmla="*/ 1936980 h 2300774"/>
                  <a:gd name="connsiteX17" fmla="*/ 1170331 w 1484963"/>
                  <a:gd name="connsiteY17" fmla="*/ 1966477 h 2300774"/>
                  <a:gd name="connsiteX18" fmla="*/ 1140834 w 1484963"/>
                  <a:gd name="connsiteY18" fmla="*/ 1976309 h 2300774"/>
                  <a:gd name="connsiteX19" fmla="*/ 1101505 w 1484963"/>
                  <a:gd name="connsiteY19" fmla="*/ 1986142 h 2300774"/>
                  <a:gd name="connsiteX20" fmla="*/ 1072008 w 1484963"/>
                  <a:gd name="connsiteY20" fmla="*/ 2005806 h 2300774"/>
                  <a:gd name="connsiteX21" fmla="*/ 1062176 w 1484963"/>
                  <a:gd name="connsiteY21" fmla="*/ 2035303 h 2300774"/>
                  <a:gd name="connsiteX22" fmla="*/ 1022847 w 1484963"/>
                  <a:gd name="connsiteY22" fmla="*/ 2054967 h 2300774"/>
                  <a:gd name="connsiteX23" fmla="*/ 1003182 w 1484963"/>
                  <a:gd name="connsiteY23" fmla="*/ 2084464 h 2300774"/>
                  <a:gd name="connsiteX24" fmla="*/ 993350 w 1484963"/>
                  <a:gd name="connsiteY24" fmla="*/ 2113961 h 2300774"/>
                  <a:gd name="connsiteX25" fmla="*/ 963853 w 1484963"/>
                  <a:gd name="connsiteY25" fmla="*/ 2123793 h 2300774"/>
                  <a:gd name="connsiteX26" fmla="*/ 806537 w 1484963"/>
                  <a:gd name="connsiteY26" fmla="*/ 2133626 h 2300774"/>
                  <a:gd name="connsiteX27" fmla="*/ 777040 w 1484963"/>
                  <a:gd name="connsiteY27" fmla="*/ 2153290 h 2300774"/>
                  <a:gd name="connsiteX28" fmla="*/ 747543 w 1484963"/>
                  <a:gd name="connsiteY28" fmla="*/ 2163122 h 2300774"/>
                  <a:gd name="connsiteX29" fmla="*/ 619724 w 1484963"/>
                  <a:gd name="connsiteY29" fmla="*/ 2182787 h 2300774"/>
                  <a:gd name="connsiteX30" fmla="*/ 580395 w 1484963"/>
                  <a:gd name="connsiteY30" fmla="*/ 2222116 h 2300774"/>
                  <a:gd name="connsiteX31" fmla="*/ 531234 w 1484963"/>
                  <a:gd name="connsiteY31" fmla="*/ 2251613 h 2300774"/>
                  <a:gd name="connsiteX32" fmla="*/ 462408 w 1484963"/>
                  <a:gd name="connsiteY32" fmla="*/ 2290942 h 2300774"/>
                  <a:gd name="connsiteX33" fmla="*/ 423079 w 1484963"/>
                  <a:gd name="connsiteY33" fmla="*/ 2300774 h 2300774"/>
                  <a:gd name="connsiteX34" fmla="*/ 364085 w 1484963"/>
                  <a:gd name="connsiteY34" fmla="*/ 2271277 h 2300774"/>
                  <a:gd name="connsiteX35" fmla="*/ 354253 w 1484963"/>
                  <a:gd name="connsiteY35" fmla="*/ 2015638 h 2300774"/>
                  <a:gd name="connsiteX36" fmla="*/ 344421 w 1484963"/>
                  <a:gd name="connsiteY36" fmla="*/ 1976309 h 2300774"/>
                  <a:gd name="connsiteX37" fmla="*/ 314924 w 1484963"/>
                  <a:gd name="connsiteY37" fmla="*/ 1946813 h 2300774"/>
                  <a:gd name="connsiteX38" fmla="*/ 295260 w 1484963"/>
                  <a:gd name="connsiteY38" fmla="*/ 1907484 h 2300774"/>
                  <a:gd name="connsiteX39" fmla="*/ 246098 w 1484963"/>
                  <a:gd name="connsiteY39" fmla="*/ 1848490 h 2300774"/>
                  <a:gd name="connsiteX40" fmla="*/ 206769 w 1484963"/>
                  <a:gd name="connsiteY40" fmla="*/ 1740335 h 2300774"/>
                  <a:gd name="connsiteX41" fmla="*/ 147776 w 1484963"/>
                  <a:gd name="connsiteY41" fmla="*/ 1651845 h 2300774"/>
                  <a:gd name="connsiteX42" fmla="*/ 118279 w 1484963"/>
                  <a:gd name="connsiteY42" fmla="*/ 1524026 h 2300774"/>
                  <a:gd name="connsiteX43" fmla="*/ 78950 w 1484963"/>
                  <a:gd name="connsiteY43" fmla="*/ 1337213 h 2300774"/>
                  <a:gd name="connsiteX44" fmla="*/ 49453 w 1484963"/>
                  <a:gd name="connsiteY44" fmla="*/ 1307716 h 2300774"/>
                  <a:gd name="connsiteX45" fmla="*/ 10124 w 1484963"/>
                  <a:gd name="connsiteY45" fmla="*/ 1209393 h 2300774"/>
                  <a:gd name="connsiteX46" fmla="*/ 292 w 1484963"/>
                  <a:gd name="connsiteY46" fmla="*/ 1120903 h 2300774"/>
                  <a:gd name="connsiteX47" fmla="*/ 19956 w 1484963"/>
                  <a:gd name="connsiteY47" fmla="*/ 1061909 h 2300774"/>
                  <a:gd name="connsiteX48" fmla="*/ 59285 w 1484963"/>
                  <a:gd name="connsiteY48" fmla="*/ 1002916 h 2300774"/>
                  <a:gd name="connsiteX49" fmla="*/ 78950 w 1484963"/>
                  <a:gd name="connsiteY49" fmla="*/ 973419 h 2300774"/>
                  <a:gd name="connsiteX50" fmla="*/ 167440 w 1484963"/>
                  <a:gd name="connsiteY50" fmla="*/ 924258 h 2300774"/>
                  <a:gd name="connsiteX51" fmla="*/ 187105 w 1484963"/>
                  <a:gd name="connsiteY51" fmla="*/ 884929 h 2300774"/>
                  <a:gd name="connsiteX52" fmla="*/ 265763 w 1484963"/>
                  <a:gd name="connsiteY52" fmla="*/ 816103 h 2300774"/>
                  <a:gd name="connsiteX53" fmla="*/ 383750 w 1484963"/>
                  <a:gd name="connsiteY53" fmla="*/ 796438 h 2300774"/>
                  <a:gd name="connsiteX54" fmla="*/ 491905 w 1484963"/>
                  <a:gd name="connsiteY54" fmla="*/ 747277 h 2300774"/>
                  <a:gd name="connsiteX55" fmla="*/ 550898 w 1484963"/>
                  <a:gd name="connsiteY55" fmla="*/ 727613 h 2300774"/>
                  <a:gd name="connsiteX56" fmla="*/ 580395 w 1484963"/>
                  <a:gd name="connsiteY56" fmla="*/ 717780 h 2300774"/>
                  <a:gd name="connsiteX57" fmla="*/ 609892 w 1484963"/>
                  <a:gd name="connsiteY57" fmla="*/ 678451 h 2300774"/>
                  <a:gd name="connsiteX58" fmla="*/ 639389 w 1484963"/>
                  <a:gd name="connsiteY58" fmla="*/ 658787 h 2300774"/>
                  <a:gd name="connsiteX59" fmla="*/ 649221 w 1484963"/>
                  <a:gd name="connsiteY59" fmla="*/ 629290 h 2300774"/>
                  <a:gd name="connsiteX60" fmla="*/ 698382 w 1484963"/>
                  <a:gd name="connsiteY60" fmla="*/ 580129 h 2300774"/>
                  <a:gd name="connsiteX61" fmla="*/ 737711 w 1484963"/>
                  <a:gd name="connsiteY61" fmla="*/ 570297 h 2300774"/>
                  <a:gd name="connsiteX62" fmla="*/ 796705 w 1484963"/>
                  <a:gd name="connsiteY62" fmla="*/ 481806 h 2300774"/>
                  <a:gd name="connsiteX63" fmla="*/ 806537 w 1484963"/>
                  <a:gd name="connsiteY63" fmla="*/ 383484 h 2300774"/>
                  <a:gd name="connsiteX64" fmla="*/ 944189 w 1484963"/>
                  <a:gd name="connsiteY64" fmla="*/ 373651 h 2300774"/>
                  <a:gd name="connsiteX65" fmla="*/ 973685 w 1484963"/>
                  <a:gd name="connsiteY65" fmla="*/ 353987 h 2300774"/>
                  <a:gd name="connsiteX66" fmla="*/ 983518 w 1484963"/>
                  <a:gd name="connsiteY66" fmla="*/ 304826 h 2300774"/>
                  <a:gd name="connsiteX67" fmla="*/ 1003182 w 1484963"/>
                  <a:gd name="connsiteY67" fmla="*/ 265497 h 2300774"/>
                  <a:gd name="connsiteX68" fmla="*/ 1072008 w 1484963"/>
                  <a:gd name="connsiteY68" fmla="*/ 186838 h 2300774"/>
                  <a:gd name="connsiteX69" fmla="*/ 1091673 w 1484963"/>
                  <a:gd name="connsiteY69" fmla="*/ 157342 h 2300774"/>
                  <a:gd name="connsiteX70" fmla="*/ 1121169 w 1484963"/>
                  <a:gd name="connsiteY70" fmla="*/ 147509 h 2300774"/>
                  <a:gd name="connsiteX71" fmla="*/ 1150666 w 1484963"/>
                  <a:gd name="connsiteY71" fmla="*/ 127845 h 2300774"/>
                  <a:gd name="connsiteX72" fmla="*/ 1180163 w 1484963"/>
                  <a:gd name="connsiteY72" fmla="*/ 88516 h 2300774"/>
                  <a:gd name="connsiteX73" fmla="*/ 1209660 w 1484963"/>
                  <a:gd name="connsiteY73" fmla="*/ 29522 h 2300774"/>
                  <a:gd name="connsiteX74" fmla="*/ 1288318 w 1484963"/>
                  <a:gd name="connsiteY74" fmla="*/ 26 h 2300774"/>
                  <a:gd name="connsiteX75" fmla="*/ 1307982 w 1484963"/>
                  <a:gd name="connsiteY75" fmla="*/ 29522 h 230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1484963" h="2300774">
                    <a:moveTo>
                      <a:pt x="1307982" y="29522"/>
                    </a:moveTo>
                    <a:cubicBezTo>
                      <a:pt x="1316176" y="42632"/>
                      <a:pt x="1325042" y="64174"/>
                      <a:pt x="1337479" y="78684"/>
                    </a:cubicBezTo>
                    <a:cubicBezTo>
                      <a:pt x="1345169" y="87656"/>
                      <a:pt x="1358620" y="89992"/>
                      <a:pt x="1366976" y="98348"/>
                    </a:cubicBezTo>
                    <a:cubicBezTo>
                      <a:pt x="1375332" y="106704"/>
                      <a:pt x="1380085" y="118013"/>
                      <a:pt x="1386640" y="127845"/>
                    </a:cubicBezTo>
                    <a:cubicBezTo>
                      <a:pt x="1410358" y="222716"/>
                      <a:pt x="1401005" y="180002"/>
                      <a:pt x="1416137" y="255664"/>
                    </a:cubicBezTo>
                    <a:cubicBezTo>
                      <a:pt x="1419414" y="311380"/>
                      <a:pt x="1420677" y="367252"/>
                      <a:pt x="1425969" y="422813"/>
                    </a:cubicBezTo>
                    <a:cubicBezTo>
                      <a:pt x="1427250" y="436265"/>
                      <a:pt x="1435052" y="448650"/>
                      <a:pt x="1435802" y="462142"/>
                    </a:cubicBezTo>
                    <a:cubicBezTo>
                      <a:pt x="1456311" y="831303"/>
                      <a:pt x="1418865" y="669695"/>
                      <a:pt x="1455466" y="816103"/>
                    </a:cubicBezTo>
                    <a:cubicBezTo>
                      <a:pt x="1462021" y="989806"/>
                      <a:pt x="1466152" y="1163618"/>
                      <a:pt x="1475131" y="1337213"/>
                    </a:cubicBezTo>
                    <a:cubicBezTo>
                      <a:pt x="1475994" y="1353902"/>
                      <a:pt x="1484963" y="1369662"/>
                      <a:pt x="1484963" y="1386374"/>
                    </a:cubicBezTo>
                    <a:cubicBezTo>
                      <a:pt x="1484963" y="1481475"/>
                      <a:pt x="1480716" y="1576572"/>
                      <a:pt x="1475131" y="1671509"/>
                    </a:cubicBezTo>
                    <a:cubicBezTo>
                      <a:pt x="1473949" y="1691603"/>
                      <a:pt x="1446789" y="1794325"/>
                      <a:pt x="1445634" y="1799329"/>
                    </a:cubicBezTo>
                    <a:cubicBezTo>
                      <a:pt x="1441876" y="1815613"/>
                      <a:pt x="1445072" y="1834585"/>
                      <a:pt x="1435802" y="1848490"/>
                    </a:cubicBezTo>
                    <a:cubicBezTo>
                      <a:pt x="1430053" y="1857113"/>
                      <a:pt x="1416137" y="1855045"/>
                      <a:pt x="1406305" y="1858322"/>
                    </a:cubicBezTo>
                    <a:cubicBezTo>
                      <a:pt x="1396473" y="1871432"/>
                      <a:pt x="1389397" y="1887160"/>
                      <a:pt x="1376808" y="1897651"/>
                    </a:cubicBezTo>
                    <a:cubicBezTo>
                      <a:pt x="1368846" y="1904286"/>
                      <a:pt x="1356934" y="1903635"/>
                      <a:pt x="1347311" y="1907484"/>
                    </a:cubicBezTo>
                    <a:cubicBezTo>
                      <a:pt x="1324136" y="1916754"/>
                      <a:pt x="1301781" y="1928020"/>
                      <a:pt x="1278485" y="1936980"/>
                    </a:cubicBezTo>
                    <a:cubicBezTo>
                      <a:pt x="1200133" y="1967115"/>
                      <a:pt x="1242643" y="1948399"/>
                      <a:pt x="1170331" y="1966477"/>
                    </a:cubicBezTo>
                    <a:cubicBezTo>
                      <a:pt x="1160276" y="1968991"/>
                      <a:pt x="1150799" y="1973462"/>
                      <a:pt x="1140834" y="1976309"/>
                    </a:cubicBezTo>
                    <a:cubicBezTo>
                      <a:pt x="1127841" y="1980021"/>
                      <a:pt x="1114615" y="1982864"/>
                      <a:pt x="1101505" y="1986142"/>
                    </a:cubicBezTo>
                    <a:cubicBezTo>
                      <a:pt x="1091673" y="1992697"/>
                      <a:pt x="1079390" y="1996579"/>
                      <a:pt x="1072008" y="2005806"/>
                    </a:cubicBezTo>
                    <a:cubicBezTo>
                      <a:pt x="1065534" y="2013899"/>
                      <a:pt x="1069505" y="2027974"/>
                      <a:pt x="1062176" y="2035303"/>
                    </a:cubicBezTo>
                    <a:cubicBezTo>
                      <a:pt x="1051812" y="2045667"/>
                      <a:pt x="1035957" y="2048412"/>
                      <a:pt x="1022847" y="2054967"/>
                    </a:cubicBezTo>
                    <a:cubicBezTo>
                      <a:pt x="1016292" y="2064799"/>
                      <a:pt x="1008467" y="2073895"/>
                      <a:pt x="1003182" y="2084464"/>
                    </a:cubicBezTo>
                    <a:cubicBezTo>
                      <a:pt x="998547" y="2093734"/>
                      <a:pt x="1000679" y="2106632"/>
                      <a:pt x="993350" y="2113961"/>
                    </a:cubicBezTo>
                    <a:cubicBezTo>
                      <a:pt x="986021" y="2121290"/>
                      <a:pt x="974160" y="2122708"/>
                      <a:pt x="963853" y="2123793"/>
                    </a:cubicBezTo>
                    <a:cubicBezTo>
                      <a:pt x="911601" y="2129293"/>
                      <a:pt x="858976" y="2130348"/>
                      <a:pt x="806537" y="2133626"/>
                    </a:cubicBezTo>
                    <a:cubicBezTo>
                      <a:pt x="796705" y="2140181"/>
                      <a:pt x="787609" y="2148005"/>
                      <a:pt x="777040" y="2153290"/>
                    </a:cubicBezTo>
                    <a:cubicBezTo>
                      <a:pt x="767770" y="2157925"/>
                      <a:pt x="757598" y="2160608"/>
                      <a:pt x="747543" y="2163122"/>
                    </a:cubicBezTo>
                    <a:cubicBezTo>
                      <a:pt x="702492" y="2174385"/>
                      <a:pt x="667498" y="2176815"/>
                      <a:pt x="619724" y="2182787"/>
                    </a:cubicBezTo>
                    <a:cubicBezTo>
                      <a:pt x="606614" y="2195897"/>
                      <a:pt x="595029" y="2210734"/>
                      <a:pt x="580395" y="2222116"/>
                    </a:cubicBezTo>
                    <a:cubicBezTo>
                      <a:pt x="565310" y="2233849"/>
                      <a:pt x="547440" y="2241485"/>
                      <a:pt x="531234" y="2251613"/>
                    </a:cubicBezTo>
                    <a:cubicBezTo>
                      <a:pt x="502712" y="2269439"/>
                      <a:pt x="495970" y="2278356"/>
                      <a:pt x="462408" y="2290942"/>
                    </a:cubicBezTo>
                    <a:cubicBezTo>
                      <a:pt x="449755" y="2295687"/>
                      <a:pt x="436189" y="2297497"/>
                      <a:pt x="423079" y="2300774"/>
                    </a:cubicBezTo>
                    <a:cubicBezTo>
                      <a:pt x="403414" y="2290942"/>
                      <a:pt x="369244" y="2292649"/>
                      <a:pt x="364085" y="2271277"/>
                    </a:cubicBezTo>
                    <a:cubicBezTo>
                      <a:pt x="344076" y="2188382"/>
                      <a:pt x="359925" y="2100725"/>
                      <a:pt x="354253" y="2015638"/>
                    </a:cubicBezTo>
                    <a:cubicBezTo>
                      <a:pt x="353354" y="2002155"/>
                      <a:pt x="351125" y="1988042"/>
                      <a:pt x="344421" y="1976309"/>
                    </a:cubicBezTo>
                    <a:cubicBezTo>
                      <a:pt x="337522" y="1964236"/>
                      <a:pt x="324756" y="1956645"/>
                      <a:pt x="314924" y="1946813"/>
                    </a:cubicBezTo>
                    <a:cubicBezTo>
                      <a:pt x="308369" y="1933703"/>
                      <a:pt x="303779" y="1919411"/>
                      <a:pt x="295260" y="1907484"/>
                    </a:cubicBezTo>
                    <a:cubicBezTo>
                      <a:pt x="259019" y="1856746"/>
                      <a:pt x="272106" y="1900507"/>
                      <a:pt x="246098" y="1848490"/>
                    </a:cubicBezTo>
                    <a:cubicBezTo>
                      <a:pt x="201173" y="1758639"/>
                      <a:pt x="252642" y="1841257"/>
                      <a:pt x="206769" y="1740335"/>
                    </a:cubicBezTo>
                    <a:cubicBezTo>
                      <a:pt x="192180" y="1708239"/>
                      <a:pt x="168727" y="1679779"/>
                      <a:pt x="147776" y="1651845"/>
                    </a:cubicBezTo>
                    <a:cubicBezTo>
                      <a:pt x="142411" y="1630386"/>
                      <a:pt x="122063" y="1554295"/>
                      <a:pt x="118279" y="1524026"/>
                    </a:cubicBezTo>
                    <a:cubicBezTo>
                      <a:pt x="110757" y="1463850"/>
                      <a:pt x="117077" y="1390591"/>
                      <a:pt x="78950" y="1337213"/>
                    </a:cubicBezTo>
                    <a:cubicBezTo>
                      <a:pt x="70868" y="1325898"/>
                      <a:pt x="59285" y="1317548"/>
                      <a:pt x="49453" y="1307716"/>
                    </a:cubicBezTo>
                    <a:cubicBezTo>
                      <a:pt x="25154" y="1234817"/>
                      <a:pt x="39059" y="1267262"/>
                      <a:pt x="10124" y="1209393"/>
                    </a:cubicBezTo>
                    <a:cubicBezTo>
                      <a:pt x="6847" y="1179896"/>
                      <a:pt x="-1682" y="1150515"/>
                      <a:pt x="292" y="1120903"/>
                    </a:cubicBezTo>
                    <a:cubicBezTo>
                      <a:pt x="1671" y="1100221"/>
                      <a:pt x="10686" y="1080449"/>
                      <a:pt x="19956" y="1061909"/>
                    </a:cubicBezTo>
                    <a:cubicBezTo>
                      <a:pt x="30525" y="1040770"/>
                      <a:pt x="46175" y="1022580"/>
                      <a:pt x="59285" y="1002916"/>
                    </a:cubicBezTo>
                    <a:cubicBezTo>
                      <a:pt x="65840" y="993084"/>
                      <a:pt x="68817" y="979499"/>
                      <a:pt x="78950" y="973419"/>
                    </a:cubicBezTo>
                    <a:cubicBezTo>
                      <a:pt x="140679" y="936381"/>
                      <a:pt x="111018" y="952468"/>
                      <a:pt x="167440" y="924258"/>
                    </a:cubicBezTo>
                    <a:cubicBezTo>
                      <a:pt x="173995" y="911148"/>
                      <a:pt x="178311" y="896655"/>
                      <a:pt x="187105" y="884929"/>
                    </a:cubicBezTo>
                    <a:cubicBezTo>
                      <a:pt x="199272" y="868707"/>
                      <a:pt x="245852" y="826058"/>
                      <a:pt x="265763" y="816103"/>
                    </a:cubicBezTo>
                    <a:cubicBezTo>
                      <a:pt x="287415" y="805277"/>
                      <a:pt x="376374" y="797360"/>
                      <a:pt x="383750" y="796438"/>
                    </a:cubicBezTo>
                    <a:cubicBezTo>
                      <a:pt x="547992" y="741692"/>
                      <a:pt x="344647" y="814212"/>
                      <a:pt x="491905" y="747277"/>
                    </a:cubicBezTo>
                    <a:cubicBezTo>
                      <a:pt x="510775" y="738700"/>
                      <a:pt x="531234" y="734168"/>
                      <a:pt x="550898" y="727613"/>
                    </a:cubicBezTo>
                    <a:lnTo>
                      <a:pt x="580395" y="717780"/>
                    </a:lnTo>
                    <a:cubicBezTo>
                      <a:pt x="590227" y="704670"/>
                      <a:pt x="598304" y="690038"/>
                      <a:pt x="609892" y="678451"/>
                    </a:cubicBezTo>
                    <a:cubicBezTo>
                      <a:pt x="618248" y="670095"/>
                      <a:pt x="632007" y="668014"/>
                      <a:pt x="639389" y="658787"/>
                    </a:cubicBezTo>
                    <a:cubicBezTo>
                      <a:pt x="645863" y="650694"/>
                      <a:pt x="644586" y="638560"/>
                      <a:pt x="649221" y="629290"/>
                    </a:cubicBezTo>
                    <a:cubicBezTo>
                      <a:pt x="661139" y="605453"/>
                      <a:pt x="673353" y="590855"/>
                      <a:pt x="698382" y="580129"/>
                    </a:cubicBezTo>
                    <a:cubicBezTo>
                      <a:pt x="710803" y="574806"/>
                      <a:pt x="724601" y="573574"/>
                      <a:pt x="737711" y="570297"/>
                    </a:cubicBezTo>
                    <a:cubicBezTo>
                      <a:pt x="750636" y="553064"/>
                      <a:pt x="791474" y="501422"/>
                      <a:pt x="796705" y="481806"/>
                    </a:cubicBezTo>
                    <a:cubicBezTo>
                      <a:pt x="805192" y="449981"/>
                      <a:pt x="779976" y="402962"/>
                      <a:pt x="806537" y="383484"/>
                    </a:cubicBezTo>
                    <a:cubicBezTo>
                      <a:pt x="843632" y="356281"/>
                      <a:pt x="898305" y="376929"/>
                      <a:pt x="944189" y="373651"/>
                    </a:cubicBezTo>
                    <a:cubicBezTo>
                      <a:pt x="954021" y="367096"/>
                      <a:pt x="967822" y="364247"/>
                      <a:pt x="973685" y="353987"/>
                    </a:cubicBezTo>
                    <a:cubicBezTo>
                      <a:pt x="981976" y="339477"/>
                      <a:pt x="978233" y="320680"/>
                      <a:pt x="983518" y="304826"/>
                    </a:cubicBezTo>
                    <a:cubicBezTo>
                      <a:pt x="988153" y="290921"/>
                      <a:pt x="995414" y="277926"/>
                      <a:pt x="1003182" y="265497"/>
                    </a:cubicBezTo>
                    <a:cubicBezTo>
                      <a:pt x="1036113" y="212806"/>
                      <a:pt x="1029791" y="236090"/>
                      <a:pt x="1072008" y="186838"/>
                    </a:cubicBezTo>
                    <a:cubicBezTo>
                      <a:pt x="1079698" y="177866"/>
                      <a:pt x="1082446" y="164724"/>
                      <a:pt x="1091673" y="157342"/>
                    </a:cubicBezTo>
                    <a:cubicBezTo>
                      <a:pt x="1099766" y="150868"/>
                      <a:pt x="1111899" y="152144"/>
                      <a:pt x="1121169" y="147509"/>
                    </a:cubicBezTo>
                    <a:cubicBezTo>
                      <a:pt x="1131738" y="142224"/>
                      <a:pt x="1140834" y="134400"/>
                      <a:pt x="1150666" y="127845"/>
                    </a:cubicBezTo>
                    <a:cubicBezTo>
                      <a:pt x="1160498" y="114735"/>
                      <a:pt x="1172033" y="102744"/>
                      <a:pt x="1180163" y="88516"/>
                    </a:cubicBezTo>
                    <a:cubicBezTo>
                      <a:pt x="1193200" y="65701"/>
                      <a:pt x="1184852" y="47242"/>
                      <a:pt x="1209660" y="29522"/>
                    </a:cubicBezTo>
                    <a:cubicBezTo>
                      <a:pt x="1214519" y="26051"/>
                      <a:pt x="1273744" y="3669"/>
                      <a:pt x="1288318" y="26"/>
                    </a:cubicBezTo>
                    <a:cubicBezTo>
                      <a:pt x="1291497" y="-769"/>
                      <a:pt x="1299788" y="16412"/>
                      <a:pt x="1307982" y="29522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54F1A9C-F5F0-40CD-A6A2-B101A57B8152}"/>
                </a:ext>
              </a:extLst>
            </p:cNvPr>
            <p:cNvSpPr/>
            <p:nvPr/>
          </p:nvSpPr>
          <p:spPr>
            <a:xfrm>
              <a:off x="6843451" y="3130652"/>
              <a:ext cx="441791" cy="580882"/>
            </a:xfrm>
            <a:custGeom>
              <a:avLst/>
              <a:gdLst>
                <a:gd name="connsiteX0" fmla="*/ 14689 w 1297292"/>
                <a:gd name="connsiteY0" fmla="*/ 566531 h 1649896"/>
                <a:gd name="connsiteX1" fmla="*/ 24628 w 1297292"/>
                <a:gd name="connsiteY1" fmla="*/ 904461 h 1649896"/>
                <a:gd name="connsiteX2" fmla="*/ 44506 w 1297292"/>
                <a:gd name="connsiteY2" fmla="*/ 993913 h 1649896"/>
                <a:gd name="connsiteX3" fmla="*/ 54446 w 1297292"/>
                <a:gd name="connsiteY3" fmla="*/ 1152939 h 1649896"/>
                <a:gd name="connsiteX4" fmla="*/ 64385 w 1297292"/>
                <a:gd name="connsiteY4" fmla="*/ 1192696 h 1649896"/>
                <a:gd name="connsiteX5" fmla="*/ 143898 w 1297292"/>
                <a:gd name="connsiteY5" fmla="*/ 1232452 h 1649896"/>
                <a:gd name="connsiteX6" fmla="*/ 243289 w 1297292"/>
                <a:gd name="connsiteY6" fmla="*/ 1292087 h 1649896"/>
                <a:gd name="connsiteX7" fmla="*/ 273106 w 1297292"/>
                <a:gd name="connsiteY7" fmla="*/ 1302026 h 1649896"/>
                <a:gd name="connsiteX8" fmla="*/ 292985 w 1297292"/>
                <a:gd name="connsiteY8" fmla="*/ 1321905 h 1649896"/>
                <a:gd name="connsiteX9" fmla="*/ 322802 w 1297292"/>
                <a:gd name="connsiteY9" fmla="*/ 1341783 h 1649896"/>
                <a:gd name="connsiteX10" fmla="*/ 332741 w 1297292"/>
                <a:gd name="connsiteY10" fmla="*/ 1371600 h 1649896"/>
                <a:gd name="connsiteX11" fmla="*/ 342680 w 1297292"/>
                <a:gd name="connsiteY11" fmla="*/ 1560444 h 1649896"/>
                <a:gd name="connsiteX12" fmla="*/ 372498 w 1297292"/>
                <a:gd name="connsiteY12" fmla="*/ 1580322 h 1649896"/>
                <a:gd name="connsiteX13" fmla="*/ 412254 w 1297292"/>
                <a:gd name="connsiteY13" fmla="*/ 1610139 h 1649896"/>
                <a:gd name="connsiteX14" fmla="*/ 531524 w 1297292"/>
                <a:gd name="connsiteY14" fmla="*/ 1649896 h 1649896"/>
                <a:gd name="connsiteX15" fmla="*/ 1286898 w 1297292"/>
                <a:gd name="connsiteY15" fmla="*/ 1639957 h 1649896"/>
                <a:gd name="connsiteX16" fmla="*/ 1296837 w 1297292"/>
                <a:gd name="connsiteY16" fmla="*/ 1600200 h 1649896"/>
                <a:gd name="connsiteX17" fmla="*/ 1286898 w 1297292"/>
                <a:gd name="connsiteY17" fmla="*/ 1441174 h 1649896"/>
                <a:gd name="connsiteX18" fmla="*/ 1267019 w 1297292"/>
                <a:gd name="connsiteY18" fmla="*/ 1411357 h 1649896"/>
                <a:gd name="connsiteX19" fmla="*/ 1247141 w 1297292"/>
                <a:gd name="connsiteY19" fmla="*/ 1361661 h 1649896"/>
                <a:gd name="connsiteX20" fmla="*/ 1237202 w 1297292"/>
                <a:gd name="connsiteY20" fmla="*/ 1321905 h 1649896"/>
                <a:gd name="connsiteX21" fmla="*/ 1217324 w 1297292"/>
                <a:gd name="connsiteY21" fmla="*/ 1302026 h 1649896"/>
                <a:gd name="connsiteX22" fmla="*/ 1197446 w 1297292"/>
                <a:gd name="connsiteY22" fmla="*/ 1262270 h 1649896"/>
                <a:gd name="connsiteX23" fmla="*/ 1117933 w 1297292"/>
                <a:gd name="connsiteY23" fmla="*/ 1192696 h 1649896"/>
                <a:gd name="connsiteX24" fmla="*/ 1058298 w 1297292"/>
                <a:gd name="connsiteY24" fmla="*/ 1133061 h 1649896"/>
                <a:gd name="connsiteX25" fmla="*/ 978785 w 1297292"/>
                <a:gd name="connsiteY25" fmla="*/ 1073426 h 1649896"/>
                <a:gd name="connsiteX26" fmla="*/ 968846 w 1297292"/>
                <a:gd name="connsiteY26" fmla="*/ 1043609 h 1649896"/>
                <a:gd name="connsiteX27" fmla="*/ 929089 w 1297292"/>
                <a:gd name="connsiteY27" fmla="*/ 1003852 h 1649896"/>
                <a:gd name="connsiteX28" fmla="*/ 899272 w 1297292"/>
                <a:gd name="connsiteY28" fmla="*/ 964096 h 1649896"/>
                <a:gd name="connsiteX29" fmla="*/ 879393 w 1297292"/>
                <a:gd name="connsiteY29" fmla="*/ 934279 h 1649896"/>
                <a:gd name="connsiteX30" fmla="*/ 859515 w 1297292"/>
                <a:gd name="connsiteY30" fmla="*/ 894522 h 1649896"/>
                <a:gd name="connsiteX31" fmla="*/ 829698 w 1297292"/>
                <a:gd name="connsiteY31" fmla="*/ 884583 h 1649896"/>
                <a:gd name="connsiteX32" fmla="*/ 809819 w 1297292"/>
                <a:gd name="connsiteY32" fmla="*/ 844826 h 1649896"/>
                <a:gd name="connsiteX33" fmla="*/ 789941 w 1297292"/>
                <a:gd name="connsiteY33" fmla="*/ 785192 h 1649896"/>
                <a:gd name="connsiteX34" fmla="*/ 720367 w 1297292"/>
                <a:gd name="connsiteY34" fmla="*/ 705679 h 1649896"/>
                <a:gd name="connsiteX35" fmla="*/ 710428 w 1297292"/>
                <a:gd name="connsiteY35" fmla="*/ 655983 h 1649896"/>
                <a:gd name="connsiteX36" fmla="*/ 700489 w 1297292"/>
                <a:gd name="connsiteY36" fmla="*/ 626165 h 1649896"/>
                <a:gd name="connsiteX37" fmla="*/ 690550 w 1297292"/>
                <a:gd name="connsiteY37" fmla="*/ 447261 h 1649896"/>
                <a:gd name="connsiteX38" fmla="*/ 680611 w 1297292"/>
                <a:gd name="connsiteY38" fmla="*/ 397565 h 1649896"/>
                <a:gd name="connsiteX39" fmla="*/ 630915 w 1297292"/>
                <a:gd name="connsiteY39" fmla="*/ 288235 h 1649896"/>
                <a:gd name="connsiteX40" fmla="*/ 601098 w 1297292"/>
                <a:gd name="connsiteY40" fmla="*/ 258418 h 1649896"/>
                <a:gd name="connsiteX41" fmla="*/ 571280 w 1297292"/>
                <a:gd name="connsiteY41" fmla="*/ 238539 h 1649896"/>
                <a:gd name="connsiteX42" fmla="*/ 551402 w 1297292"/>
                <a:gd name="connsiteY42" fmla="*/ 208722 h 1649896"/>
                <a:gd name="connsiteX43" fmla="*/ 521585 w 1297292"/>
                <a:gd name="connsiteY43" fmla="*/ 178905 h 1649896"/>
                <a:gd name="connsiteX44" fmla="*/ 501706 w 1297292"/>
                <a:gd name="connsiteY44" fmla="*/ 39757 h 1649896"/>
                <a:gd name="connsiteX45" fmla="*/ 491767 w 1297292"/>
                <a:gd name="connsiteY45" fmla="*/ 0 h 1649896"/>
                <a:gd name="connsiteX46" fmla="*/ 452011 w 1297292"/>
                <a:gd name="connsiteY46" fmla="*/ 238539 h 1649896"/>
                <a:gd name="connsiteX47" fmla="*/ 432133 w 1297292"/>
                <a:gd name="connsiteY47" fmla="*/ 357809 h 1649896"/>
                <a:gd name="connsiteX48" fmla="*/ 412254 w 1297292"/>
                <a:gd name="connsiteY48" fmla="*/ 377687 h 1649896"/>
                <a:gd name="connsiteX49" fmla="*/ 372498 w 1297292"/>
                <a:gd name="connsiteY49" fmla="*/ 437322 h 1649896"/>
                <a:gd name="connsiteX50" fmla="*/ 372498 w 1297292"/>
                <a:gd name="connsiteY50" fmla="*/ 437322 h 1649896"/>
                <a:gd name="connsiteX51" fmla="*/ 342680 w 1297292"/>
                <a:gd name="connsiteY51" fmla="*/ 496957 h 1649896"/>
                <a:gd name="connsiteX52" fmla="*/ 302924 w 1297292"/>
                <a:gd name="connsiteY52" fmla="*/ 526774 h 1649896"/>
                <a:gd name="connsiteX53" fmla="*/ 233350 w 1297292"/>
                <a:gd name="connsiteY53" fmla="*/ 546652 h 1649896"/>
                <a:gd name="connsiteX54" fmla="*/ 14689 w 1297292"/>
                <a:gd name="connsiteY54" fmla="*/ 566531 h 1649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297292" h="1649896">
                  <a:moveTo>
                    <a:pt x="14689" y="566531"/>
                  </a:moveTo>
                  <a:cubicBezTo>
                    <a:pt x="-20098" y="626166"/>
                    <a:pt x="16785" y="792042"/>
                    <a:pt x="24628" y="904461"/>
                  </a:cubicBezTo>
                  <a:cubicBezTo>
                    <a:pt x="26754" y="934932"/>
                    <a:pt x="40867" y="963586"/>
                    <a:pt x="44506" y="993913"/>
                  </a:cubicBezTo>
                  <a:cubicBezTo>
                    <a:pt x="50834" y="1046647"/>
                    <a:pt x="49161" y="1100090"/>
                    <a:pt x="54446" y="1152939"/>
                  </a:cubicBezTo>
                  <a:cubicBezTo>
                    <a:pt x="55805" y="1166531"/>
                    <a:pt x="54175" y="1183621"/>
                    <a:pt x="64385" y="1192696"/>
                  </a:cubicBezTo>
                  <a:cubicBezTo>
                    <a:pt x="86533" y="1212383"/>
                    <a:pt x="119242" y="1216015"/>
                    <a:pt x="143898" y="1232452"/>
                  </a:cubicBezTo>
                  <a:cubicBezTo>
                    <a:pt x="186293" y="1260715"/>
                    <a:pt x="200501" y="1273749"/>
                    <a:pt x="243289" y="1292087"/>
                  </a:cubicBezTo>
                  <a:cubicBezTo>
                    <a:pt x="252919" y="1296214"/>
                    <a:pt x="263167" y="1298713"/>
                    <a:pt x="273106" y="1302026"/>
                  </a:cubicBezTo>
                  <a:cubicBezTo>
                    <a:pt x="279732" y="1308652"/>
                    <a:pt x="285667" y="1316051"/>
                    <a:pt x="292985" y="1321905"/>
                  </a:cubicBezTo>
                  <a:cubicBezTo>
                    <a:pt x="302313" y="1329367"/>
                    <a:pt x="315340" y="1332455"/>
                    <a:pt x="322802" y="1341783"/>
                  </a:cubicBezTo>
                  <a:cubicBezTo>
                    <a:pt x="329347" y="1349964"/>
                    <a:pt x="329428" y="1361661"/>
                    <a:pt x="332741" y="1371600"/>
                  </a:cubicBezTo>
                  <a:cubicBezTo>
                    <a:pt x="336054" y="1434548"/>
                    <a:pt x="330885" y="1498522"/>
                    <a:pt x="342680" y="1560444"/>
                  </a:cubicBezTo>
                  <a:cubicBezTo>
                    <a:pt x="344915" y="1572178"/>
                    <a:pt x="362778" y="1573379"/>
                    <a:pt x="372498" y="1580322"/>
                  </a:cubicBezTo>
                  <a:cubicBezTo>
                    <a:pt x="385978" y="1589950"/>
                    <a:pt x="397774" y="1602094"/>
                    <a:pt x="412254" y="1610139"/>
                  </a:cubicBezTo>
                  <a:cubicBezTo>
                    <a:pt x="442790" y="1627103"/>
                    <a:pt x="500971" y="1641167"/>
                    <a:pt x="531524" y="1649896"/>
                  </a:cubicBezTo>
                  <a:lnTo>
                    <a:pt x="1286898" y="1639957"/>
                  </a:lnTo>
                  <a:cubicBezTo>
                    <a:pt x="1300529" y="1639072"/>
                    <a:pt x="1296837" y="1613860"/>
                    <a:pt x="1296837" y="1600200"/>
                  </a:cubicBezTo>
                  <a:cubicBezTo>
                    <a:pt x="1296837" y="1547088"/>
                    <a:pt x="1295182" y="1493636"/>
                    <a:pt x="1286898" y="1441174"/>
                  </a:cubicBezTo>
                  <a:cubicBezTo>
                    <a:pt x="1285035" y="1429375"/>
                    <a:pt x="1272361" y="1422041"/>
                    <a:pt x="1267019" y="1411357"/>
                  </a:cubicBezTo>
                  <a:cubicBezTo>
                    <a:pt x="1259040" y="1395399"/>
                    <a:pt x="1252783" y="1378587"/>
                    <a:pt x="1247141" y="1361661"/>
                  </a:cubicBezTo>
                  <a:cubicBezTo>
                    <a:pt x="1242821" y="1348702"/>
                    <a:pt x="1243311" y="1334123"/>
                    <a:pt x="1237202" y="1321905"/>
                  </a:cubicBezTo>
                  <a:cubicBezTo>
                    <a:pt x="1233011" y="1313523"/>
                    <a:pt x="1222522" y="1309823"/>
                    <a:pt x="1217324" y="1302026"/>
                  </a:cubicBezTo>
                  <a:cubicBezTo>
                    <a:pt x="1209106" y="1289698"/>
                    <a:pt x="1206336" y="1274123"/>
                    <a:pt x="1197446" y="1262270"/>
                  </a:cubicBezTo>
                  <a:cubicBezTo>
                    <a:pt x="1164126" y="1217843"/>
                    <a:pt x="1156640" y="1227533"/>
                    <a:pt x="1117933" y="1192696"/>
                  </a:cubicBezTo>
                  <a:cubicBezTo>
                    <a:pt x="1097037" y="1173890"/>
                    <a:pt x="1080788" y="1149928"/>
                    <a:pt x="1058298" y="1133061"/>
                  </a:cubicBezTo>
                  <a:lnTo>
                    <a:pt x="978785" y="1073426"/>
                  </a:lnTo>
                  <a:cubicBezTo>
                    <a:pt x="975472" y="1063487"/>
                    <a:pt x="974935" y="1052134"/>
                    <a:pt x="968846" y="1043609"/>
                  </a:cubicBezTo>
                  <a:cubicBezTo>
                    <a:pt x="957953" y="1028358"/>
                    <a:pt x="940334" y="1018845"/>
                    <a:pt x="929089" y="1003852"/>
                  </a:cubicBezTo>
                  <a:cubicBezTo>
                    <a:pt x="919150" y="990600"/>
                    <a:pt x="908900" y="977575"/>
                    <a:pt x="899272" y="964096"/>
                  </a:cubicBezTo>
                  <a:cubicBezTo>
                    <a:pt x="892329" y="954376"/>
                    <a:pt x="885320" y="944650"/>
                    <a:pt x="879393" y="934279"/>
                  </a:cubicBezTo>
                  <a:cubicBezTo>
                    <a:pt x="872042" y="921415"/>
                    <a:pt x="869992" y="904999"/>
                    <a:pt x="859515" y="894522"/>
                  </a:cubicBezTo>
                  <a:cubicBezTo>
                    <a:pt x="852107" y="887114"/>
                    <a:pt x="839637" y="887896"/>
                    <a:pt x="829698" y="884583"/>
                  </a:cubicBezTo>
                  <a:cubicBezTo>
                    <a:pt x="823072" y="871331"/>
                    <a:pt x="815322" y="858583"/>
                    <a:pt x="809819" y="844826"/>
                  </a:cubicBezTo>
                  <a:cubicBezTo>
                    <a:pt x="802037" y="825371"/>
                    <a:pt x="804757" y="800008"/>
                    <a:pt x="789941" y="785192"/>
                  </a:cubicBezTo>
                  <a:cubicBezTo>
                    <a:pt x="731799" y="727049"/>
                    <a:pt x="753241" y="754988"/>
                    <a:pt x="720367" y="705679"/>
                  </a:cubicBezTo>
                  <a:cubicBezTo>
                    <a:pt x="717054" y="689114"/>
                    <a:pt x="714525" y="672372"/>
                    <a:pt x="710428" y="655983"/>
                  </a:cubicBezTo>
                  <a:cubicBezTo>
                    <a:pt x="707887" y="645819"/>
                    <a:pt x="701482" y="636595"/>
                    <a:pt x="700489" y="626165"/>
                  </a:cubicBezTo>
                  <a:cubicBezTo>
                    <a:pt x="694826" y="566707"/>
                    <a:pt x="695724" y="506763"/>
                    <a:pt x="690550" y="447261"/>
                  </a:cubicBezTo>
                  <a:cubicBezTo>
                    <a:pt x="689087" y="430431"/>
                    <a:pt x="683000" y="414289"/>
                    <a:pt x="680611" y="397565"/>
                  </a:cubicBezTo>
                  <a:cubicBezTo>
                    <a:pt x="665474" y="291606"/>
                    <a:pt x="699265" y="322409"/>
                    <a:pt x="630915" y="288235"/>
                  </a:cubicBezTo>
                  <a:cubicBezTo>
                    <a:pt x="620976" y="278296"/>
                    <a:pt x="611896" y="267416"/>
                    <a:pt x="601098" y="258418"/>
                  </a:cubicBezTo>
                  <a:cubicBezTo>
                    <a:pt x="591921" y="250771"/>
                    <a:pt x="579727" y="246986"/>
                    <a:pt x="571280" y="238539"/>
                  </a:cubicBezTo>
                  <a:cubicBezTo>
                    <a:pt x="562833" y="230092"/>
                    <a:pt x="559049" y="217899"/>
                    <a:pt x="551402" y="208722"/>
                  </a:cubicBezTo>
                  <a:cubicBezTo>
                    <a:pt x="542404" y="197924"/>
                    <a:pt x="531524" y="188844"/>
                    <a:pt x="521585" y="178905"/>
                  </a:cubicBezTo>
                  <a:cubicBezTo>
                    <a:pt x="497650" y="107098"/>
                    <a:pt x="521062" y="184925"/>
                    <a:pt x="501706" y="39757"/>
                  </a:cubicBezTo>
                  <a:cubicBezTo>
                    <a:pt x="499901" y="26217"/>
                    <a:pt x="495080" y="13252"/>
                    <a:pt x="491767" y="0"/>
                  </a:cubicBezTo>
                  <a:cubicBezTo>
                    <a:pt x="400405" y="60911"/>
                    <a:pt x="467611" y="4533"/>
                    <a:pt x="452011" y="238539"/>
                  </a:cubicBezTo>
                  <a:cubicBezTo>
                    <a:pt x="451581" y="244994"/>
                    <a:pt x="442821" y="336434"/>
                    <a:pt x="432133" y="357809"/>
                  </a:cubicBezTo>
                  <a:cubicBezTo>
                    <a:pt x="427942" y="366190"/>
                    <a:pt x="417877" y="370190"/>
                    <a:pt x="412254" y="377687"/>
                  </a:cubicBezTo>
                  <a:cubicBezTo>
                    <a:pt x="397920" y="396799"/>
                    <a:pt x="385750" y="417444"/>
                    <a:pt x="372498" y="437322"/>
                  </a:cubicBezTo>
                  <a:lnTo>
                    <a:pt x="372498" y="437322"/>
                  </a:lnTo>
                  <a:cubicBezTo>
                    <a:pt x="364414" y="461574"/>
                    <a:pt x="361948" y="477689"/>
                    <a:pt x="342680" y="496957"/>
                  </a:cubicBezTo>
                  <a:cubicBezTo>
                    <a:pt x="330967" y="508670"/>
                    <a:pt x="317306" y="518556"/>
                    <a:pt x="302924" y="526774"/>
                  </a:cubicBezTo>
                  <a:cubicBezTo>
                    <a:pt x="291835" y="533111"/>
                    <a:pt x="241956" y="544501"/>
                    <a:pt x="233350" y="546652"/>
                  </a:cubicBezTo>
                  <a:cubicBezTo>
                    <a:pt x="153837" y="606288"/>
                    <a:pt x="49476" y="506896"/>
                    <a:pt x="14689" y="566531"/>
                  </a:cubicBezTo>
                  <a:close/>
                </a:path>
              </a:pathLst>
            </a:custGeom>
            <a:solidFill>
              <a:srgbClr val="8DD848"/>
            </a:solidFill>
            <a:ln>
              <a:solidFill>
                <a:srgbClr val="8DD8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B8FA7182-5338-460A-A262-5052196B1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635" y="1655253"/>
            <a:ext cx="5456583" cy="13257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B2D168-A9EF-4920-AB8F-8D3409971666}"/>
                  </a:ext>
                </a:extLst>
              </p:cNvPr>
              <p:cNvSpPr txBox="1"/>
              <p:nvPr/>
            </p:nvSpPr>
            <p:spPr>
              <a:xfrm>
                <a:off x="2117035" y="3789088"/>
                <a:ext cx="92831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NT and SA both must be assigned blue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Constraint violation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B2D168-A9EF-4920-AB8F-8D3409971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035" y="3789088"/>
                <a:ext cx="9283149" cy="461665"/>
              </a:xfrm>
              <a:prstGeom prst="rect">
                <a:avLst/>
              </a:prstGeom>
              <a:blipFill>
                <a:blip r:embed="rId4"/>
                <a:stretch>
                  <a:fillRect l="-985" t="-933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B9CB342-098F-4FDE-98AA-CF99CF33D504}"/>
              </a:ext>
            </a:extLst>
          </p:cNvPr>
          <p:cNvSpPr txBox="1"/>
          <p:nvPr/>
        </p:nvSpPr>
        <p:spPr>
          <a:xfrm>
            <a:off x="2117035" y="4578912"/>
            <a:ext cx="3978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Can we detect it earlier?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850577-1E9C-4883-AE1C-BED16BB962B0}"/>
              </a:ext>
            </a:extLst>
          </p:cNvPr>
          <p:cNvSpPr txBox="1"/>
          <p:nvPr/>
        </p:nvSpPr>
        <p:spPr>
          <a:xfrm>
            <a:off x="2117034" y="5363379"/>
            <a:ext cx="9551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Constraint Propagation: Checking interaction between unassigned variables </a:t>
            </a:r>
          </a:p>
        </p:txBody>
      </p:sp>
    </p:spTree>
    <p:extLst>
      <p:ext uri="{BB962C8B-B14F-4D97-AF65-F5344CB8AC3E}">
        <p14:creationId xmlns:p14="http://schemas.microsoft.com/office/powerpoint/2010/main" val="366078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998B5-0016-4E5E-B44A-087086DE1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 Propagation: Arc Consistency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A4ABFC-2760-4166-A032-A7106C881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32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C71461F-5FBD-47BC-B66C-FE8D0FB53BA6}"/>
              </a:ext>
            </a:extLst>
          </p:cNvPr>
          <p:cNvGrpSpPr/>
          <p:nvPr/>
        </p:nvGrpSpPr>
        <p:grpSpPr>
          <a:xfrm>
            <a:off x="1219549" y="2605504"/>
            <a:ext cx="1117172" cy="1044555"/>
            <a:chOff x="6953958" y="5593986"/>
            <a:chExt cx="1117172" cy="1044555"/>
          </a:xfrm>
        </p:grpSpPr>
        <p:pic>
          <p:nvPicPr>
            <p:cNvPr id="6" name="Picture 5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A8E0C313-EAF0-4162-A35A-AAF9B6A83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3958" y="5593986"/>
              <a:ext cx="1117172" cy="1044555"/>
            </a:xfrm>
            <a:prstGeom prst="rect">
              <a:avLst/>
            </a:prstGeom>
          </p:spPr>
        </p:pic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B260B8C-5C5B-4290-999C-6E013398B82A}"/>
                </a:ext>
              </a:extLst>
            </p:cNvPr>
            <p:cNvSpPr/>
            <p:nvPr/>
          </p:nvSpPr>
          <p:spPr>
            <a:xfrm>
              <a:off x="7019348" y="5767319"/>
              <a:ext cx="340311" cy="580883"/>
            </a:xfrm>
            <a:custGeom>
              <a:avLst/>
              <a:gdLst>
                <a:gd name="connsiteX0" fmla="*/ 1307982 w 1484963"/>
                <a:gd name="connsiteY0" fmla="*/ 29522 h 2300774"/>
                <a:gd name="connsiteX1" fmla="*/ 1337479 w 1484963"/>
                <a:gd name="connsiteY1" fmla="*/ 78684 h 2300774"/>
                <a:gd name="connsiteX2" fmla="*/ 1366976 w 1484963"/>
                <a:gd name="connsiteY2" fmla="*/ 98348 h 2300774"/>
                <a:gd name="connsiteX3" fmla="*/ 1386640 w 1484963"/>
                <a:gd name="connsiteY3" fmla="*/ 127845 h 2300774"/>
                <a:gd name="connsiteX4" fmla="*/ 1416137 w 1484963"/>
                <a:gd name="connsiteY4" fmla="*/ 255664 h 2300774"/>
                <a:gd name="connsiteX5" fmla="*/ 1425969 w 1484963"/>
                <a:gd name="connsiteY5" fmla="*/ 422813 h 2300774"/>
                <a:gd name="connsiteX6" fmla="*/ 1435802 w 1484963"/>
                <a:gd name="connsiteY6" fmla="*/ 462142 h 2300774"/>
                <a:gd name="connsiteX7" fmla="*/ 1455466 w 1484963"/>
                <a:gd name="connsiteY7" fmla="*/ 816103 h 2300774"/>
                <a:gd name="connsiteX8" fmla="*/ 1475131 w 1484963"/>
                <a:gd name="connsiteY8" fmla="*/ 1337213 h 2300774"/>
                <a:gd name="connsiteX9" fmla="*/ 1484963 w 1484963"/>
                <a:gd name="connsiteY9" fmla="*/ 1386374 h 2300774"/>
                <a:gd name="connsiteX10" fmla="*/ 1475131 w 1484963"/>
                <a:gd name="connsiteY10" fmla="*/ 1671509 h 2300774"/>
                <a:gd name="connsiteX11" fmla="*/ 1445634 w 1484963"/>
                <a:gd name="connsiteY11" fmla="*/ 1799329 h 2300774"/>
                <a:gd name="connsiteX12" fmla="*/ 1435802 w 1484963"/>
                <a:gd name="connsiteY12" fmla="*/ 1848490 h 2300774"/>
                <a:gd name="connsiteX13" fmla="*/ 1406305 w 1484963"/>
                <a:gd name="connsiteY13" fmla="*/ 1858322 h 2300774"/>
                <a:gd name="connsiteX14" fmla="*/ 1376808 w 1484963"/>
                <a:gd name="connsiteY14" fmla="*/ 1897651 h 2300774"/>
                <a:gd name="connsiteX15" fmla="*/ 1347311 w 1484963"/>
                <a:gd name="connsiteY15" fmla="*/ 1907484 h 2300774"/>
                <a:gd name="connsiteX16" fmla="*/ 1278485 w 1484963"/>
                <a:gd name="connsiteY16" fmla="*/ 1936980 h 2300774"/>
                <a:gd name="connsiteX17" fmla="*/ 1170331 w 1484963"/>
                <a:gd name="connsiteY17" fmla="*/ 1966477 h 2300774"/>
                <a:gd name="connsiteX18" fmla="*/ 1140834 w 1484963"/>
                <a:gd name="connsiteY18" fmla="*/ 1976309 h 2300774"/>
                <a:gd name="connsiteX19" fmla="*/ 1101505 w 1484963"/>
                <a:gd name="connsiteY19" fmla="*/ 1986142 h 2300774"/>
                <a:gd name="connsiteX20" fmla="*/ 1072008 w 1484963"/>
                <a:gd name="connsiteY20" fmla="*/ 2005806 h 2300774"/>
                <a:gd name="connsiteX21" fmla="*/ 1062176 w 1484963"/>
                <a:gd name="connsiteY21" fmla="*/ 2035303 h 2300774"/>
                <a:gd name="connsiteX22" fmla="*/ 1022847 w 1484963"/>
                <a:gd name="connsiteY22" fmla="*/ 2054967 h 2300774"/>
                <a:gd name="connsiteX23" fmla="*/ 1003182 w 1484963"/>
                <a:gd name="connsiteY23" fmla="*/ 2084464 h 2300774"/>
                <a:gd name="connsiteX24" fmla="*/ 993350 w 1484963"/>
                <a:gd name="connsiteY24" fmla="*/ 2113961 h 2300774"/>
                <a:gd name="connsiteX25" fmla="*/ 963853 w 1484963"/>
                <a:gd name="connsiteY25" fmla="*/ 2123793 h 2300774"/>
                <a:gd name="connsiteX26" fmla="*/ 806537 w 1484963"/>
                <a:gd name="connsiteY26" fmla="*/ 2133626 h 2300774"/>
                <a:gd name="connsiteX27" fmla="*/ 777040 w 1484963"/>
                <a:gd name="connsiteY27" fmla="*/ 2153290 h 2300774"/>
                <a:gd name="connsiteX28" fmla="*/ 747543 w 1484963"/>
                <a:gd name="connsiteY28" fmla="*/ 2163122 h 2300774"/>
                <a:gd name="connsiteX29" fmla="*/ 619724 w 1484963"/>
                <a:gd name="connsiteY29" fmla="*/ 2182787 h 2300774"/>
                <a:gd name="connsiteX30" fmla="*/ 580395 w 1484963"/>
                <a:gd name="connsiteY30" fmla="*/ 2222116 h 2300774"/>
                <a:gd name="connsiteX31" fmla="*/ 531234 w 1484963"/>
                <a:gd name="connsiteY31" fmla="*/ 2251613 h 2300774"/>
                <a:gd name="connsiteX32" fmla="*/ 462408 w 1484963"/>
                <a:gd name="connsiteY32" fmla="*/ 2290942 h 2300774"/>
                <a:gd name="connsiteX33" fmla="*/ 423079 w 1484963"/>
                <a:gd name="connsiteY33" fmla="*/ 2300774 h 2300774"/>
                <a:gd name="connsiteX34" fmla="*/ 364085 w 1484963"/>
                <a:gd name="connsiteY34" fmla="*/ 2271277 h 2300774"/>
                <a:gd name="connsiteX35" fmla="*/ 354253 w 1484963"/>
                <a:gd name="connsiteY35" fmla="*/ 2015638 h 2300774"/>
                <a:gd name="connsiteX36" fmla="*/ 344421 w 1484963"/>
                <a:gd name="connsiteY36" fmla="*/ 1976309 h 2300774"/>
                <a:gd name="connsiteX37" fmla="*/ 314924 w 1484963"/>
                <a:gd name="connsiteY37" fmla="*/ 1946813 h 2300774"/>
                <a:gd name="connsiteX38" fmla="*/ 295260 w 1484963"/>
                <a:gd name="connsiteY38" fmla="*/ 1907484 h 2300774"/>
                <a:gd name="connsiteX39" fmla="*/ 246098 w 1484963"/>
                <a:gd name="connsiteY39" fmla="*/ 1848490 h 2300774"/>
                <a:gd name="connsiteX40" fmla="*/ 206769 w 1484963"/>
                <a:gd name="connsiteY40" fmla="*/ 1740335 h 2300774"/>
                <a:gd name="connsiteX41" fmla="*/ 147776 w 1484963"/>
                <a:gd name="connsiteY41" fmla="*/ 1651845 h 2300774"/>
                <a:gd name="connsiteX42" fmla="*/ 118279 w 1484963"/>
                <a:gd name="connsiteY42" fmla="*/ 1524026 h 2300774"/>
                <a:gd name="connsiteX43" fmla="*/ 78950 w 1484963"/>
                <a:gd name="connsiteY43" fmla="*/ 1337213 h 2300774"/>
                <a:gd name="connsiteX44" fmla="*/ 49453 w 1484963"/>
                <a:gd name="connsiteY44" fmla="*/ 1307716 h 2300774"/>
                <a:gd name="connsiteX45" fmla="*/ 10124 w 1484963"/>
                <a:gd name="connsiteY45" fmla="*/ 1209393 h 2300774"/>
                <a:gd name="connsiteX46" fmla="*/ 292 w 1484963"/>
                <a:gd name="connsiteY46" fmla="*/ 1120903 h 2300774"/>
                <a:gd name="connsiteX47" fmla="*/ 19956 w 1484963"/>
                <a:gd name="connsiteY47" fmla="*/ 1061909 h 2300774"/>
                <a:gd name="connsiteX48" fmla="*/ 59285 w 1484963"/>
                <a:gd name="connsiteY48" fmla="*/ 1002916 h 2300774"/>
                <a:gd name="connsiteX49" fmla="*/ 78950 w 1484963"/>
                <a:gd name="connsiteY49" fmla="*/ 973419 h 2300774"/>
                <a:gd name="connsiteX50" fmla="*/ 167440 w 1484963"/>
                <a:gd name="connsiteY50" fmla="*/ 924258 h 2300774"/>
                <a:gd name="connsiteX51" fmla="*/ 187105 w 1484963"/>
                <a:gd name="connsiteY51" fmla="*/ 884929 h 2300774"/>
                <a:gd name="connsiteX52" fmla="*/ 265763 w 1484963"/>
                <a:gd name="connsiteY52" fmla="*/ 816103 h 2300774"/>
                <a:gd name="connsiteX53" fmla="*/ 383750 w 1484963"/>
                <a:gd name="connsiteY53" fmla="*/ 796438 h 2300774"/>
                <a:gd name="connsiteX54" fmla="*/ 491905 w 1484963"/>
                <a:gd name="connsiteY54" fmla="*/ 747277 h 2300774"/>
                <a:gd name="connsiteX55" fmla="*/ 550898 w 1484963"/>
                <a:gd name="connsiteY55" fmla="*/ 727613 h 2300774"/>
                <a:gd name="connsiteX56" fmla="*/ 580395 w 1484963"/>
                <a:gd name="connsiteY56" fmla="*/ 717780 h 2300774"/>
                <a:gd name="connsiteX57" fmla="*/ 609892 w 1484963"/>
                <a:gd name="connsiteY57" fmla="*/ 678451 h 2300774"/>
                <a:gd name="connsiteX58" fmla="*/ 639389 w 1484963"/>
                <a:gd name="connsiteY58" fmla="*/ 658787 h 2300774"/>
                <a:gd name="connsiteX59" fmla="*/ 649221 w 1484963"/>
                <a:gd name="connsiteY59" fmla="*/ 629290 h 2300774"/>
                <a:gd name="connsiteX60" fmla="*/ 698382 w 1484963"/>
                <a:gd name="connsiteY60" fmla="*/ 580129 h 2300774"/>
                <a:gd name="connsiteX61" fmla="*/ 737711 w 1484963"/>
                <a:gd name="connsiteY61" fmla="*/ 570297 h 2300774"/>
                <a:gd name="connsiteX62" fmla="*/ 796705 w 1484963"/>
                <a:gd name="connsiteY62" fmla="*/ 481806 h 2300774"/>
                <a:gd name="connsiteX63" fmla="*/ 806537 w 1484963"/>
                <a:gd name="connsiteY63" fmla="*/ 383484 h 2300774"/>
                <a:gd name="connsiteX64" fmla="*/ 944189 w 1484963"/>
                <a:gd name="connsiteY64" fmla="*/ 373651 h 2300774"/>
                <a:gd name="connsiteX65" fmla="*/ 973685 w 1484963"/>
                <a:gd name="connsiteY65" fmla="*/ 353987 h 2300774"/>
                <a:gd name="connsiteX66" fmla="*/ 983518 w 1484963"/>
                <a:gd name="connsiteY66" fmla="*/ 304826 h 2300774"/>
                <a:gd name="connsiteX67" fmla="*/ 1003182 w 1484963"/>
                <a:gd name="connsiteY67" fmla="*/ 265497 h 2300774"/>
                <a:gd name="connsiteX68" fmla="*/ 1072008 w 1484963"/>
                <a:gd name="connsiteY68" fmla="*/ 186838 h 2300774"/>
                <a:gd name="connsiteX69" fmla="*/ 1091673 w 1484963"/>
                <a:gd name="connsiteY69" fmla="*/ 157342 h 2300774"/>
                <a:gd name="connsiteX70" fmla="*/ 1121169 w 1484963"/>
                <a:gd name="connsiteY70" fmla="*/ 147509 h 2300774"/>
                <a:gd name="connsiteX71" fmla="*/ 1150666 w 1484963"/>
                <a:gd name="connsiteY71" fmla="*/ 127845 h 2300774"/>
                <a:gd name="connsiteX72" fmla="*/ 1180163 w 1484963"/>
                <a:gd name="connsiteY72" fmla="*/ 88516 h 2300774"/>
                <a:gd name="connsiteX73" fmla="*/ 1209660 w 1484963"/>
                <a:gd name="connsiteY73" fmla="*/ 29522 h 2300774"/>
                <a:gd name="connsiteX74" fmla="*/ 1288318 w 1484963"/>
                <a:gd name="connsiteY74" fmla="*/ 26 h 2300774"/>
                <a:gd name="connsiteX75" fmla="*/ 1307982 w 1484963"/>
                <a:gd name="connsiteY75" fmla="*/ 29522 h 2300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484963" h="2300774">
                  <a:moveTo>
                    <a:pt x="1307982" y="29522"/>
                  </a:moveTo>
                  <a:cubicBezTo>
                    <a:pt x="1316176" y="42632"/>
                    <a:pt x="1325042" y="64174"/>
                    <a:pt x="1337479" y="78684"/>
                  </a:cubicBezTo>
                  <a:cubicBezTo>
                    <a:pt x="1345169" y="87656"/>
                    <a:pt x="1358620" y="89992"/>
                    <a:pt x="1366976" y="98348"/>
                  </a:cubicBezTo>
                  <a:cubicBezTo>
                    <a:pt x="1375332" y="106704"/>
                    <a:pt x="1380085" y="118013"/>
                    <a:pt x="1386640" y="127845"/>
                  </a:cubicBezTo>
                  <a:cubicBezTo>
                    <a:pt x="1410358" y="222716"/>
                    <a:pt x="1401005" y="180002"/>
                    <a:pt x="1416137" y="255664"/>
                  </a:cubicBezTo>
                  <a:cubicBezTo>
                    <a:pt x="1419414" y="311380"/>
                    <a:pt x="1420677" y="367252"/>
                    <a:pt x="1425969" y="422813"/>
                  </a:cubicBezTo>
                  <a:cubicBezTo>
                    <a:pt x="1427250" y="436265"/>
                    <a:pt x="1435052" y="448650"/>
                    <a:pt x="1435802" y="462142"/>
                  </a:cubicBezTo>
                  <a:cubicBezTo>
                    <a:pt x="1456311" y="831303"/>
                    <a:pt x="1418865" y="669695"/>
                    <a:pt x="1455466" y="816103"/>
                  </a:cubicBezTo>
                  <a:cubicBezTo>
                    <a:pt x="1462021" y="989806"/>
                    <a:pt x="1466152" y="1163618"/>
                    <a:pt x="1475131" y="1337213"/>
                  </a:cubicBezTo>
                  <a:cubicBezTo>
                    <a:pt x="1475994" y="1353902"/>
                    <a:pt x="1484963" y="1369662"/>
                    <a:pt x="1484963" y="1386374"/>
                  </a:cubicBezTo>
                  <a:cubicBezTo>
                    <a:pt x="1484963" y="1481475"/>
                    <a:pt x="1480716" y="1576572"/>
                    <a:pt x="1475131" y="1671509"/>
                  </a:cubicBezTo>
                  <a:cubicBezTo>
                    <a:pt x="1473949" y="1691603"/>
                    <a:pt x="1446789" y="1794325"/>
                    <a:pt x="1445634" y="1799329"/>
                  </a:cubicBezTo>
                  <a:cubicBezTo>
                    <a:pt x="1441876" y="1815613"/>
                    <a:pt x="1445072" y="1834585"/>
                    <a:pt x="1435802" y="1848490"/>
                  </a:cubicBezTo>
                  <a:cubicBezTo>
                    <a:pt x="1430053" y="1857113"/>
                    <a:pt x="1416137" y="1855045"/>
                    <a:pt x="1406305" y="1858322"/>
                  </a:cubicBezTo>
                  <a:cubicBezTo>
                    <a:pt x="1396473" y="1871432"/>
                    <a:pt x="1389397" y="1887160"/>
                    <a:pt x="1376808" y="1897651"/>
                  </a:cubicBezTo>
                  <a:cubicBezTo>
                    <a:pt x="1368846" y="1904286"/>
                    <a:pt x="1356934" y="1903635"/>
                    <a:pt x="1347311" y="1907484"/>
                  </a:cubicBezTo>
                  <a:cubicBezTo>
                    <a:pt x="1324136" y="1916754"/>
                    <a:pt x="1301781" y="1928020"/>
                    <a:pt x="1278485" y="1936980"/>
                  </a:cubicBezTo>
                  <a:cubicBezTo>
                    <a:pt x="1200133" y="1967115"/>
                    <a:pt x="1242643" y="1948399"/>
                    <a:pt x="1170331" y="1966477"/>
                  </a:cubicBezTo>
                  <a:cubicBezTo>
                    <a:pt x="1160276" y="1968991"/>
                    <a:pt x="1150799" y="1973462"/>
                    <a:pt x="1140834" y="1976309"/>
                  </a:cubicBezTo>
                  <a:cubicBezTo>
                    <a:pt x="1127841" y="1980021"/>
                    <a:pt x="1114615" y="1982864"/>
                    <a:pt x="1101505" y="1986142"/>
                  </a:cubicBezTo>
                  <a:cubicBezTo>
                    <a:pt x="1091673" y="1992697"/>
                    <a:pt x="1079390" y="1996579"/>
                    <a:pt x="1072008" y="2005806"/>
                  </a:cubicBezTo>
                  <a:cubicBezTo>
                    <a:pt x="1065534" y="2013899"/>
                    <a:pt x="1069505" y="2027974"/>
                    <a:pt x="1062176" y="2035303"/>
                  </a:cubicBezTo>
                  <a:cubicBezTo>
                    <a:pt x="1051812" y="2045667"/>
                    <a:pt x="1035957" y="2048412"/>
                    <a:pt x="1022847" y="2054967"/>
                  </a:cubicBezTo>
                  <a:cubicBezTo>
                    <a:pt x="1016292" y="2064799"/>
                    <a:pt x="1008467" y="2073895"/>
                    <a:pt x="1003182" y="2084464"/>
                  </a:cubicBezTo>
                  <a:cubicBezTo>
                    <a:pt x="998547" y="2093734"/>
                    <a:pt x="1000679" y="2106632"/>
                    <a:pt x="993350" y="2113961"/>
                  </a:cubicBezTo>
                  <a:cubicBezTo>
                    <a:pt x="986021" y="2121290"/>
                    <a:pt x="974160" y="2122708"/>
                    <a:pt x="963853" y="2123793"/>
                  </a:cubicBezTo>
                  <a:cubicBezTo>
                    <a:pt x="911601" y="2129293"/>
                    <a:pt x="858976" y="2130348"/>
                    <a:pt x="806537" y="2133626"/>
                  </a:cubicBezTo>
                  <a:cubicBezTo>
                    <a:pt x="796705" y="2140181"/>
                    <a:pt x="787609" y="2148005"/>
                    <a:pt x="777040" y="2153290"/>
                  </a:cubicBezTo>
                  <a:cubicBezTo>
                    <a:pt x="767770" y="2157925"/>
                    <a:pt x="757598" y="2160608"/>
                    <a:pt x="747543" y="2163122"/>
                  </a:cubicBezTo>
                  <a:cubicBezTo>
                    <a:pt x="702492" y="2174385"/>
                    <a:pt x="667498" y="2176815"/>
                    <a:pt x="619724" y="2182787"/>
                  </a:cubicBezTo>
                  <a:cubicBezTo>
                    <a:pt x="606614" y="2195897"/>
                    <a:pt x="595029" y="2210734"/>
                    <a:pt x="580395" y="2222116"/>
                  </a:cubicBezTo>
                  <a:cubicBezTo>
                    <a:pt x="565310" y="2233849"/>
                    <a:pt x="547440" y="2241485"/>
                    <a:pt x="531234" y="2251613"/>
                  </a:cubicBezTo>
                  <a:cubicBezTo>
                    <a:pt x="502712" y="2269439"/>
                    <a:pt x="495970" y="2278356"/>
                    <a:pt x="462408" y="2290942"/>
                  </a:cubicBezTo>
                  <a:cubicBezTo>
                    <a:pt x="449755" y="2295687"/>
                    <a:pt x="436189" y="2297497"/>
                    <a:pt x="423079" y="2300774"/>
                  </a:cubicBezTo>
                  <a:cubicBezTo>
                    <a:pt x="403414" y="2290942"/>
                    <a:pt x="369244" y="2292649"/>
                    <a:pt x="364085" y="2271277"/>
                  </a:cubicBezTo>
                  <a:cubicBezTo>
                    <a:pt x="344076" y="2188382"/>
                    <a:pt x="359925" y="2100725"/>
                    <a:pt x="354253" y="2015638"/>
                  </a:cubicBezTo>
                  <a:cubicBezTo>
                    <a:pt x="353354" y="2002155"/>
                    <a:pt x="351125" y="1988042"/>
                    <a:pt x="344421" y="1976309"/>
                  </a:cubicBezTo>
                  <a:cubicBezTo>
                    <a:pt x="337522" y="1964236"/>
                    <a:pt x="324756" y="1956645"/>
                    <a:pt x="314924" y="1946813"/>
                  </a:cubicBezTo>
                  <a:cubicBezTo>
                    <a:pt x="308369" y="1933703"/>
                    <a:pt x="303779" y="1919411"/>
                    <a:pt x="295260" y="1907484"/>
                  </a:cubicBezTo>
                  <a:cubicBezTo>
                    <a:pt x="259019" y="1856746"/>
                    <a:pt x="272106" y="1900507"/>
                    <a:pt x="246098" y="1848490"/>
                  </a:cubicBezTo>
                  <a:cubicBezTo>
                    <a:pt x="201173" y="1758639"/>
                    <a:pt x="252642" y="1841257"/>
                    <a:pt x="206769" y="1740335"/>
                  </a:cubicBezTo>
                  <a:cubicBezTo>
                    <a:pt x="192180" y="1708239"/>
                    <a:pt x="168727" y="1679779"/>
                    <a:pt x="147776" y="1651845"/>
                  </a:cubicBezTo>
                  <a:cubicBezTo>
                    <a:pt x="142411" y="1630386"/>
                    <a:pt x="122063" y="1554295"/>
                    <a:pt x="118279" y="1524026"/>
                  </a:cubicBezTo>
                  <a:cubicBezTo>
                    <a:pt x="110757" y="1463850"/>
                    <a:pt x="117077" y="1390591"/>
                    <a:pt x="78950" y="1337213"/>
                  </a:cubicBezTo>
                  <a:cubicBezTo>
                    <a:pt x="70868" y="1325898"/>
                    <a:pt x="59285" y="1317548"/>
                    <a:pt x="49453" y="1307716"/>
                  </a:cubicBezTo>
                  <a:cubicBezTo>
                    <a:pt x="25154" y="1234817"/>
                    <a:pt x="39059" y="1267262"/>
                    <a:pt x="10124" y="1209393"/>
                  </a:cubicBezTo>
                  <a:cubicBezTo>
                    <a:pt x="6847" y="1179896"/>
                    <a:pt x="-1682" y="1150515"/>
                    <a:pt x="292" y="1120903"/>
                  </a:cubicBezTo>
                  <a:cubicBezTo>
                    <a:pt x="1671" y="1100221"/>
                    <a:pt x="10686" y="1080449"/>
                    <a:pt x="19956" y="1061909"/>
                  </a:cubicBezTo>
                  <a:cubicBezTo>
                    <a:pt x="30525" y="1040770"/>
                    <a:pt x="46175" y="1022580"/>
                    <a:pt x="59285" y="1002916"/>
                  </a:cubicBezTo>
                  <a:cubicBezTo>
                    <a:pt x="65840" y="993084"/>
                    <a:pt x="68817" y="979499"/>
                    <a:pt x="78950" y="973419"/>
                  </a:cubicBezTo>
                  <a:cubicBezTo>
                    <a:pt x="140679" y="936381"/>
                    <a:pt x="111018" y="952468"/>
                    <a:pt x="167440" y="924258"/>
                  </a:cubicBezTo>
                  <a:cubicBezTo>
                    <a:pt x="173995" y="911148"/>
                    <a:pt x="178311" y="896655"/>
                    <a:pt x="187105" y="884929"/>
                  </a:cubicBezTo>
                  <a:cubicBezTo>
                    <a:pt x="199272" y="868707"/>
                    <a:pt x="245852" y="826058"/>
                    <a:pt x="265763" y="816103"/>
                  </a:cubicBezTo>
                  <a:cubicBezTo>
                    <a:pt x="287415" y="805277"/>
                    <a:pt x="376374" y="797360"/>
                    <a:pt x="383750" y="796438"/>
                  </a:cubicBezTo>
                  <a:cubicBezTo>
                    <a:pt x="547992" y="741692"/>
                    <a:pt x="344647" y="814212"/>
                    <a:pt x="491905" y="747277"/>
                  </a:cubicBezTo>
                  <a:cubicBezTo>
                    <a:pt x="510775" y="738700"/>
                    <a:pt x="531234" y="734168"/>
                    <a:pt x="550898" y="727613"/>
                  </a:cubicBezTo>
                  <a:lnTo>
                    <a:pt x="580395" y="717780"/>
                  </a:lnTo>
                  <a:cubicBezTo>
                    <a:pt x="590227" y="704670"/>
                    <a:pt x="598304" y="690038"/>
                    <a:pt x="609892" y="678451"/>
                  </a:cubicBezTo>
                  <a:cubicBezTo>
                    <a:pt x="618248" y="670095"/>
                    <a:pt x="632007" y="668014"/>
                    <a:pt x="639389" y="658787"/>
                  </a:cubicBezTo>
                  <a:cubicBezTo>
                    <a:pt x="645863" y="650694"/>
                    <a:pt x="644586" y="638560"/>
                    <a:pt x="649221" y="629290"/>
                  </a:cubicBezTo>
                  <a:cubicBezTo>
                    <a:pt x="661139" y="605453"/>
                    <a:pt x="673353" y="590855"/>
                    <a:pt x="698382" y="580129"/>
                  </a:cubicBezTo>
                  <a:cubicBezTo>
                    <a:pt x="710803" y="574806"/>
                    <a:pt x="724601" y="573574"/>
                    <a:pt x="737711" y="570297"/>
                  </a:cubicBezTo>
                  <a:cubicBezTo>
                    <a:pt x="750636" y="553064"/>
                    <a:pt x="791474" y="501422"/>
                    <a:pt x="796705" y="481806"/>
                  </a:cubicBezTo>
                  <a:cubicBezTo>
                    <a:pt x="805192" y="449981"/>
                    <a:pt x="779976" y="402962"/>
                    <a:pt x="806537" y="383484"/>
                  </a:cubicBezTo>
                  <a:cubicBezTo>
                    <a:pt x="843632" y="356281"/>
                    <a:pt x="898305" y="376929"/>
                    <a:pt x="944189" y="373651"/>
                  </a:cubicBezTo>
                  <a:cubicBezTo>
                    <a:pt x="954021" y="367096"/>
                    <a:pt x="967822" y="364247"/>
                    <a:pt x="973685" y="353987"/>
                  </a:cubicBezTo>
                  <a:cubicBezTo>
                    <a:pt x="981976" y="339477"/>
                    <a:pt x="978233" y="320680"/>
                    <a:pt x="983518" y="304826"/>
                  </a:cubicBezTo>
                  <a:cubicBezTo>
                    <a:pt x="988153" y="290921"/>
                    <a:pt x="995414" y="277926"/>
                    <a:pt x="1003182" y="265497"/>
                  </a:cubicBezTo>
                  <a:cubicBezTo>
                    <a:pt x="1036113" y="212806"/>
                    <a:pt x="1029791" y="236090"/>
                    <a:pt x="1072008" y="186838"/>
                  </a:cubicBezTo>
                  <a:cubicBezTo>
                    <a:pt x="1079698" y="177866"/>
                    <a:pt x="1082446" y="164724"/>
                    <a:pt x="1091673" y="157342"/>
                  </a:cubicBezTo>
                  <a:cubicBezTo>
                    <a:pt x="1099766" y="150868"/>
                    <a:pt x="1111899" y="152144"/>
                    <a:pt x="1121169" y="147509"/>
                  </a:cubicBezTo>
                  <a:cubicBezTo>
                    <a:pt x="1131738" y="142224"/>
                    <a:pt x="1140834" y="134400"/>
                    <a:pt x="1150666" y="127845"/>
                  </a:cubicBezTo>
                  <a:cubicBezTo>
                    <a:pt x="1160498" y="114735"/>
                    <a:pt x="1172033" y="102744"/>
                    <a:pt x="1180163" y="88516"/>
                  </a:cubicBezTo>
                  <a:cubicBezTo>
                    <a:pt x="1193200" y="65701"/>
                    <a:pt x="1184852" y="47242"/>
                    <a:pt x="1209660" y="29522"/>
                  </a:cubicBezTo>
                  <a:cubicBezTo>
                    <a:pt x="1214519" y="26051"/>
                    <a:pt x="1273744" y="3669"/>
                    <a:pt x="1288318" y="26"/>
                  </a:cubicBezTo>
                  <a:cubicBezTo>
                    <a:pt x="1291497" y="-769"/>
                    <a:pt x="1299788" y="16412"/>
                    <a:pt x="1307982" y="29522"/>
                  </a:cubicBez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3801EA9-07D7-4B83-A465-7877E5FBD970}"/>
              </a:ext>
            </a:extLst>
          </p:cNvPr>
          <p:cNvGrpSpPr/>
          <p:nvPr/>
        </p:nvGrpSpPr>
        <p:grpSpPr>
          <a:xfrm>
            <a:off x="584616" y="4064262"/>
            <a:ext cx="4146406" cy="2700839"/>
            <a:chOff x="1528837" y="2537083"/>
            <a:chExt cx="4988175" cy="320037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AA9F7F0-4C4E-46B9-91DC-2D3532830385}"/>
                </a:ext>
              </a:extLst>
            </p:cNvPr>
            <p:cNvSpPr/>
            <p:nvPr/>
          </p:nvSpPr>
          <p:spPr>
            <a:xfrm>
              <a:off x="1528837" y="3191469"/>
              <a:ext cx="757083" cy="411781"/>
            </a:xfrm>
            <a:prstGeom prst="ellipse">
              <a:avLst/>
            </a:prstGeom>
            <a:solidFill>
              <a:srgbClr val="C00000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WA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FDCD59E-38CA-45C7-941F-244E56334C19}"/>
                </a:ext>
              </a:extLst>
            </p:cNvPr>
            <p:cNvSpPr/>
            <p:nvPr/>
          </p:nvSpPr>
          <p:spPr>
            <a:xfrm>
              <a:off x="3282116" y="2537083"/>
              <a:ext cx="757083" cy="411781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NT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EEB809C-0FAD-494D-93E8-0F6E979218F9}"/>
                </a:ext>
              </a:extLst>
            </p:cNvPr>
            <p:cNvSpPr/>
            <p:nvPr/>
          </p:nvSpPr>
          <p:spPr>
            <a:xfrm>
              <a:off x="5013727" y="2944550"/>
              <a:ext cx="757083" cy="411781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Q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571F807-4C50-44B2-91CD-B69848226F19}"/>
                </a:ext>
              </a:extLst>
            </p:cNvPr>
            <p:cNvSpPr/>
            <p:nvPr/>
          </p:nvSpPr>
          <p:spPr>
            <a:xfrm>
              <a:off x="3352799" y="4051939"/>
              <a:ext cx="757083" cy="411781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SA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98EA8A1-64EF-427D-928D-6BE6E9C24D44}"/>
                </a:ext>
              </a:extLst>
            </p:cNvPr>
            <p:cNvSpPr/>
            <p:nvPr/>
          </p:nvSpPr>
          <p:spPr>
            <a:xfrm>
              <a:off x="5590304" y="4480170"/>
              <a:ext cx="926708" cy="411781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NSW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A1290E-63F1-4258-A80B-B56CF595040C}"/>
                </a:ext>
              </a:extLst>
            </p:cNvPr>
            <p:cNvSpPr/>
            <p:nvPr/>
          </p:nvSpPr>
          <p:spPr>
            <a:xfrm>
              <a:off x="4966340" y="5325678"/>
              <a:ext cx="757083" cy="411781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V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C9A782-2A97-4E1B-ACE6-D62644C728DB}"/>
                </a:ext>
              </a:extLst>
            </p:cNvPr>
            <p:cNvCxnSpPr>
              <a:cxnSpLocks/>
              <a:stCxn id="8" idx="5"/>
              <a:endCxn id="11" idx="2"/>
            </p:cNvCxnSpPr>
            <p:nvPr/>
          </p:nvCxnSpPr>
          <p:spPr>
            <a:xfrm>
              <a:off x="2175048" y="3542946"/>
              <a:ext cx="1177751" cy="714884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87BCA4A-6241-422B-A8A1-55BBDF7164E0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3640562" y="2948864"/>
              <a:ext cx="90779" cy="1103075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0263966-F147-4A23-93FD-D67824B9EDC0}"/>
                </a:ext>
              </a:extLst>
            </p:cNvPr>
            <p:cNvCxnSpPr>
              <a:cxnSpLocks/>
              <a:stCxn id="8" idx="7"/>
              <a:endCxn id="9" idx="2"/>
            </p:cNvCxnSpPr>
            <p:nvPr/>
          </p:nvCxnSpPr>
          <p:spPr>
            <a:xfrm flipV="1">
              <a:off x="2175048" y="2742974"/>
              <a:ext cx="1107068" cy="508799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3A57AA4-4BAC-417A-84A4-32D9A949259B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4042612" y="2787619"/>
              <a:ext cx="1081987" cy="217235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236DBBD-CA35-4666-B4EE-FDB7660F91DC}"/>
                </a:ext>
              </a:extLst>
            </p:cNvPr>
            <p:cNvCxnSpPr>
              <a:cxnSpLocks/>
            </p:cNvCxnSpPr>
            <p:nvPr/>
          </p:nvCxnSpPr>
          <p:spPr>
            <a:xfrm>
              <a:off x="5518911" y="3326452"/>
              <a:ext cx="573018" cy="1153604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6077B74-D313-49F9-947E-85A90546283D}"/>
                </a:ext>
              </a:extLst>
            </p:cNvPr>
            <p:cNvCxnSpPr>
              <a:cxnSpLocks/>
              <a:stCxn id="11" idx="7"/>
              <a:endCxn id="10" idx="3"/>
            </p:cNvCxnSpPr>
            <p:nvPr/>
          </p:nvCxnSpPr>
          <p:spPr>
            <a:xfrm flipV="1">
              <a:off x="3999010" y="3296027"/>
              <a:ext cx="1125589" cy="816216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2492518-28DA-4493-B570-B3F2453175B3}"/>
                </a:ext>
              </a:extLst>
            </p:cNvPr>
            <p:cNvCxnSpPr>
              <a:cxnSpLocks/>
              <a:stCxn id="11" idx="4"/>
              <a:endCxn id="13" idx="1"/>
            </p:cNvCxnSpPr>
            <p:nvPr/>
          </p:nvCxnSpPr>
          <p:spPr>
            <a:xfrm>
              <a:off x="3731341" y="4463720"/>
              <a:ext cx="1345871" cy="922262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25CB607-CC55-4529-B706-58CC62D3A72B}"/>
                </a:ext>
              </a:extLst>
            </p:cNvPr>
            <p:cNvCxnSpPr>
              <a:cxnSpLocks/>
              <a:stCxn id="12" idx="4"/>
              <a:endCxn id="13" idx="7"/>
            </p:cNvCxnSpPr>
            <p:nvPr/>
          </p:nvCxnSpPr>
          <p:spPr>
            <a:xfrm flipH="1">
              <a:off x="5612551" y="4891951"/>
              <a:ext cx="441107" cy="494031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9E96D6D-77B7-4590-B908-F953D4609D6C}"/>
                </a:ext>
              </a:extLst>
            </p:cNvPr>
            <p:cNvCxnSpPr>
              <a:cxnSpLocks/>
              <a:stCxn id="11" idx="5"/>
              <a:endCxn id="12" idx="2"/>
            </p:cNvCxnSpPr>
            <p:nvPr/>
          </p:nvCxnSpPr>
          <p:spPr>
            <a:xfrm>
              <a:off x="3999010" y="4403416"/>
              <a:ext cx="1591295" cy="282644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081EEDFF-756F-42BB-944D-9DB1DDD19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583" y="2590088"/>
            <a:ext cx="8656983" cy="817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FA3A104-8AD0-4C1D-B96D-F019E35C01FA}"/>
                  </a:ext>
                </a:extLst>
              </p:cNvPr>
              <p:cNvSpPr txBox="1"/>
              <p:nvPr/>
            </p:nvSpPr>
            <p:spPr>
              <a:xfrm>
                <a:off x="588176" y="1623328"/>
                <a:ext cx="1155733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92D050"/>
                    </a:solidFill>
                  </a:rPr>
                  <a:t>An arc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>
                    <a:solidFill>
                      <a:srgbClr val="92D050"/>
                    </a:solidFill>
                  </a:rPr>
                  <a:t> is consistent </a:t>
                </a:r>
                <a:r>
                  <a:rPr lang="en-US" sz="2400" dirty="0" err="1">
                    <a:solidFill>
                      <a:srgbClr val="92D050"/>
                    </a:solidFill>
                  </a:rPr>
                  <a:t>iff</a:t>
                </a:r>
                <a:r>
                  <a:rPr lang="en-US" sz="2400" dirty="0">
                    <a:solidFill>
                      <a:srgbClr val="92D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rgbClr val="92D050"/>
                    </a:solidFill>
                  </a:rPr>
                  <a:t> in the tail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>
                    <a:solidFill>
                      <a:srgbClr val="92D050"/>
                    </a:solidFill>
                  </a:rPr>
                  <a:t> in the head which could be assigned</a:t>
                </a:r>
              </a:p>
              <a:p>
                <a:r>
                  <a:rPr lang="en-US" sz="2400" dirty="0">
                    <a:solidFill>
                      <a:srgbClr val="92D050"/>
                    </a:solidFill>
                  </a:rPr>
                  <a:t>without violating  any constraint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FA3A104-8AD0-4C1D-B96D-F019E35C0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76" y="1623328"/>
                <a:ext cx="11557331" cy="830997"/>
              </a:xfrm>
              <a:prstGeom prst="rect">
                <a:avLst/>
              </a:prstGeom>
              <a:blipFill>
                <a:blip r:embed="rId4"/>
                <a:stretch>
                  <a:fillRect l="-791" t="-5109" b="-16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7B37B4EA-521B-4ADD-B01A-A47033B7D116}"/>
              </a:ext>
            </a:extLst>
          </p:cNvPr>
          <p:cNvSpPr/>
          <p:nvPr/>
        </p:nvSpPr>
        <p:spPr>
          <a:xfrm>
            <a:off x="2108264" y="3898617"/>
            <a:ext cx="79969" cy="9051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FD028D8-711A-4EBF-98A7-C2D5F8468229}"/>
              </a:ext>
            </a:extLst>
          </p:cNvPr>
          <p:cNvSpPr/>
          <p:nvPr/>
        </p:nvSpPr>
        <p:spPr>
          <a:xfrm>
            <a:off x="2421916" y="3898945"/>
            <a:ext cx="79969" cy="90512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A99F41-D426-4182-BDF9-57A46CC0BC72}"/>
              </a:ext>
            </a:extLst>
          </p:cNvPr>
          <p:cNvSpPr/>
          <p:nvPr/>
        </p:nvSpPr>
        <p:spPr>
          <a:xfrm>
            <a:off x="2260012" y="3898617"/>
            <a:ext cx="79969" cy="90512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7347867-5400-43C5-8011-CEADAB119520}"/>
              </a:ext>
            </a:extLst>
          </p:cNvPr>
          <p:cNvCxnSpPr>
            <a:cxnSpLocks/>
          </p:cNvCxnSpPr>
          <p:nvPr/>
        </p:nvCxnSpPr>
        <p:spPr>
          <a:xfrm flipV="1">
            <a:off x="1104211" y="4242765"/>
            <a:ext cx="920247" cy="429382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522A6A1-1582-4716-A892-E3F40B730BFA}"/>
              </a:ext>
            </a:extLst>
          </p:cNvPr>
          <p:cNvSpPr/>
          <p:nvPr/>
        </p:nvSpPr>
        <p:spPr>
          <a:xfrm>
            <a:off x="3319670" y="3389243"/>
            <a:ext cx="1530626" cy="318066"/>
          </a:xfrm>
          <a:custGeom>
            <a:avLst/>
            <a:gdLst>
              <a:gd name="connsiteX0" fmla="*/ 1530626 w 1530626"/>
              <a:gd name="connsiteY0" fmla="*/ 9940 h 318066"/>
              <a:gd name="connsiteX1" fmla="*/ 815008 w 1530626"/>
              <a:gd name="connsiteY1" fmla="*/ 318053 h 318066"/>
              <a:gd name="connsiteX2" fmla="*/ 0 w 1530626"/>
              <a:gd name="connsiteY2" fmla="*/ 0 h 318066"/>
              <a:gd name="connsiteX3" fmla="*/ 0 w 1530626"/>
              <a:gd name="connsiteY3" fmla="*/ 0 h 318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30626" h="318066">
                <a:moveTo>
                  <a:pt x="1530626" y="9940"/>
                </a:moveTo>
                <a:cubicBezTo>
                  <a:pt x="1300369" y="164825"/>
                  <a:pt x="1070112" y="319710"/>
                  <a:pt x="815008" y="318053"/>
                </a:cubicBezTo>
                <a:cubicBezTo>
                  <a:pt x="559904" y="316396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 w="12700">
            <a:solidFill>
              <a:schemeClr val="bg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D2A3C1B-1D50-444C-9BFA-DCC65F4ECDA4}"/>
                  </a:ext>
                </a:extLst>
              </p:cNvPr>
              <p:cNvSpPr txBox="1"/>
              <p:nvPr/>
            </p:nvSpPr>
            <p:spPr>
              <a:xfrm>
                <a:off x="5585791" y="4647511"/>
                <a:ext cx="507889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𝑁𝑇</m:t>
                    </m:r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𝑊𝐴</m:t>
                    </m:r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: Not Consistent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D2A3C1B-1D50-444C-9BFA-DCC65F4EC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791" y="4647511"/>
                <a:ext cx="5078895" cy="584775"/>
              </a:xfrm>
              <a:prstGeom prst="rect">
                <a:avLst/>
              </a:prstGeom>
              <a:blipFill>
                <a:blip r:embed="rId5"/>
                <a:stretch>
                  <a:fillRect t="-12500" r="-12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Multiplication Sign 40">
            <a:extLst>
              <a:ext uri="{FF2B5EF4-FFF2-40B4-BE49-F238E27FC236}">
                <a16:creationId xmlns:a16="http://schemas.microsoft.com/office/drawing/2014/main" id="{CB2EF595-0EA4-4239-92A8-989F190532A5}"/>
              </a:ext>
            </a:extLst>
          </p:cNvPr>
          <p:cNvSpPr/>
          <p:nvPr/>
        </p:nvSpPr>
        <p:spPr>
          <a:xfrm>
            <a:off x="4225845" y="2935414"/>
            <a:ext cx="303656" cy="318066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Multiplication Sign 41">
            <a:extLst>
              <a:ext uri="{FF2B5EF4-FFF2-40B4-BE49-F238E27FC236}">
                <a16:creationId xmlns:a16="http://schemas.microsoft.com/office/drawing/2014/main" id="{6601E98D-9EBE-4626-8EC4-127597EFB199}"/>
              </a:ext>
            </a:extLst>
          </p:cNvPr>
          <p:cNvSpPr/>
          <p:nvPr/>
        </p:nvSpPr>
        <p:spPr>
          <a:xfrm>
            <a:off x="1925465" y="3746196"/>
            <a:ext cx="303656" cy="318066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28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  <p:bldP spid="34" grpId="0" animBg="1"/>
      <p:bldP spid="35" grpId="0" animBg="1"/>
      <p:bldP spid="37" grpId="0" animBg="1"/>
      <p:bldP spid="40" grpId="0"/>
      <p:bldP spid="41" grpId="0" animBg="1"/>
      <p:bldP spid="4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998B5-0016-4E5E-B44A-087086DE1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 Propagation: Arc Consistency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A4ABFC-2760-4166-A032-A7106C881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33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C71461F-5FBD-47BC-B66C-FE8D0FB53BA6}"/>
              </a:ext>
            </a:extLst>
          </p:cNvPr>
          <p:cNvGrpSpPr/>
          <p:nvPr/>
        </p:nvGrpSpPr>
        <p:grpSpPr>
          <a:xfrm>
            <a:off x="1219549" y="2605504"/>
            <a:ext cx="1117172" cy="1044555"/>
            <a:chOff x="6953958" y="5593986"/>
            <a:chExt cx="1117172" cy="1044555"/>
          </a:xfrm>
        </p:grpSpPr>
        <p:pic>
          <p:nvPicPr>
            <p:cNvPr id="6" name="Picture 5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A8E0C313-EAF0-4162-A35A-AAF9B6A83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3958" y="5593986"/>
              <a:ext cx="1117172" cy="1044555"/>
            </a:xfrm>
            <a:prstGeom prst="rect">
              <a:avLst/>
            </a:prstGeom>
          </p:spPr>
        </p:pic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B260B8C-5C5B-4290-999C-6E013398B82A}"/>
                </a:ext>
              </a:extLst>
            </p:cNvPr>
            <p:cNvSpPr/>
            <p:nvPr/>
          </p:nvSpPr>
          <p:spPr>
            <a:xfrm>
              <a:off x="7019348" y="5767319"/>
              <a:ext cx="340311" cy="580883"/>
            </a:xfrm>
            <a:custGeom>
              <a:avLst/>
              <a:gdLst>
                <a:gd name="connsiteX0" fmla="*/ 1307982 w 1484963"/>
                <a:gd name="connsiteY0" fmla="*/ 29522 h 2300774"/>
                <a:gd name="connsiteX1" fmla="*/ 1337479 w 1484963"/>
                <a:gd name="connsiteY1" fmla="*/ 78684 h 2300774"/>
                <a:gd name="connsiteX2" fmla="*/ 1366976 w 1484963"/>
                <a:gd name="connsiteY2" fmla="*/ 98348 h 2300774"/>
                <a:gd name="connsiteX3" fmla="*/ 1386640 w 1484963"/>
                <a:gd name="connsiteY3" fmla="*/ 127845 h 2300774"/>
                <a:gd name="connsiteX4" fmla="*/ 1416137 w 1484963"/>
                <a:gd name="connsiteY4" fmla="*/ 255664 h 2300774"/>
                <a:gd name="connsiteX5" fmla="*/ 1425969 w 1484963"/>
                <a:gd name="connsiteY5" fmla="*/ 422813 h 2300774"/>
                <a:gd name="connsiteX6" fmla="*/ 1435802 w 1484963"/>
                <a:gd name="connsiteY6" fmla="*/ 462142 h 2300774"/>
                <a:gd name="connsiteX7" fmla="*/ 1455466 w 1484963"/>
                <a:gd name="connsiteY7" fmla="*/ 816103 h 2300774"/>
                <a:gd name="connsiteX8" fmla="*/ 1475131 w 1484963"/>
                <a:gd name="connsiteY8" fmla="*/ 1337213 h 2300774"/>
                <a:gd name="connsiteX9" fmla="*/ 1484963 w 1484963"/>
                <a:gd name="connsiteY9" fmla="*/ 1386374 h 2300774"/>
                <a:gd name="connsiteX10" fmla="*/ 1475131 w 1484963"/>
                <a:gd name="connsiteY10" fmla="*/ 1671509 h 2300774"/>
                <a:gd name="connsiteX11" fmla="*/ 1445634 w 1484963"/>
                <a:gd name="connsiteY11" fmla="*/ 1799329 h 2300774"/>
                <a:gd name="connsiteX12" fmla="*/ 1435802 w 1484963"/>
                <a:gd name="connsiteY12" fmla="*/ 1848490 h 2300774"/>
                <a:gd name="connsiteX13" fmla="*/ 1406305 w 1484963"/>
                <a:gd name="connsiteY13" fmla="*/ 1858322 h 2300774"/>
                <a:gd name="connsiteX14" fmla="*/ 1376808 w 1484963"/>
                <a:gd name="connsiteY14" fmla="*/ 1897651 h 2300774"/>
                <a:gd name="connsiteX15" fmla="*/ 1347311 w 1484963"/>
                <a:gd name="connsiteY15" fmla="*/ 1907484 h 2300774"/>
                <a:gd name="connsiteX16" fmla="*/ 1278485 w 1484963"/>
                <a:gd name="connsiteY16" fmla="*/ 1936980 h 2300774"/>
                <a:gd name="connsiteX17" fmla="*/ 1170331 w 1484963"/>
                <a:gd name="connsiteY17" fmla="*/ 1966477 h 2300774"/>
                <a:gd name="connsiteX18" fmla="*/ 1140834 w 1484963"/>
                <a:gd name="connsiteY18" fmla="*/ 1976309 h 2300774"/>
                <a:gd name="connsiteX19" fmla="*/ 1101505 w 1484963"/>
                <a:gd name="connsiteY19" fmla="*/ 1986142 h 2300774"/>
                <a:gd name="connsiteX20" fmla="*/ 1072008 w 1484963"/>
                <a:gd name="connsiteY20" fmla="*/ 2005806 h 2300774"/>
                <a:gd name="connsiteX21" fmla="*/ 1062176 w 1484963"/>
                <a:gd name="connsiteY21" fmla="*/ 2035303 h 2300774"/>
                <a:gd name="connsiteX22" fmla="*/ 1022847 w 1484963"/>
                <a:gd name="connsiteY22" fmla="*/ 2054967 h 2300774"/>
                <a:gd name="connsiteX23" fmla="*/ 1003182 w 1484963"/>
                <a:gd name="connsiteY23" fmla="*/ 2084464 h 2300774"/>
                <a:gd name="connsiteX24" fmla="*/ 993350 w 1484963"/>
                <a:gd name="connsiteY24" fmla="*/ 2113961 h 2300774"/>
                <a:gd name="connsiteX25" fmla="*/ 963853 w 1484963"/>
                <a:gd name="connsiteY25" fmla="*/ 2123793 h 2300774"/>
                <a:gd name="connsiteX26" fmla="*/ 806537 w 1484963"/>
                <a:gd name="connsiteY26" fmla="*/ 2133626 h 2300774"/>
                <a:gd name="connsiteX27" fmla="*/ 777040 w 1484963"/>
                <a:gd name="connsiteY27" fmla="*/ 2153290 h 2300774"/>
                <a:gd name="connsiteX28" fmla="*/ 747543 w 1484963"/>
                <a:gd name="connsiteY28" fmla="*/ 2163122 h 2300774"/>
                <a:gd name="connsiteX29" fmla="*/ 619724 w 1484963"/>
                <a:gd name="connsiteY29" fmla="*/ 2182787 h 2300774"/>
                <a:gd name="connsiteX30" fmla="*/ 580395 w 1484963"/>
                <a:gd name="connsiteY30" fmla="*/ 2222116 h 2300774"/>
                <a:gd name="connsiteX31" fmla="*/ 531234 w 1484963"/>
                <a:gd name="connsiteY31" fmla="*/ 2251613 h 2300774"/>
                <a:gd name="connsiteX32" fmla="*/ 462408 w 1484963"/>
                <a:gd name="connsiteY32" fmla="*/ 2290942 h 2300774"/>
                <a:gd name="connsiteX33" fmla="*/ 423079 w 1484963"/>
                <a:gd name="connsiteY33" fmla="*/ 2300774 h 2300774"/>
                <a:gd name="connsiteX34" fmla="*/ 364085 w 1484963"/>
                <a:gd name="connsiteY34" fmla="*/ 2271277 h 2300774"/>
                <a:gd name="connsiteX35" fmla="*/ 354253 w 1484963"/>
                <a:gd name="connsiteY35" fmla="*/ 2015638 h 2300774"/>
                <a:gd name="connsiteX36" fmla="*/ 344421 w 1484963"/>
                <a:gd name="connsiteY36" fmla="*/ 1976309 h 2300774"/>
                <a:gd name="connsiteX37" fmla="*/ 314924 w 1484963"/>
                <a:gd name="connsiteY37" fmla="*/ 1946813 h 2300774"/>
                <a:gd name="connsiteX38" fmla="*/ 295260 w 1484963"/>
                <a:gd name="connsiteY38" fmla="*/ 1907484 h 2300774"/>
                <a:gd name="connsiteX39" fmla="*/ 246098 w 1484963"/>
                <a:gd name="connsiteY39" fmla="*/ 1848490 h 2300774"/>
                <a:gd name="connsiteX40" fmla="*/ 206769 w 1484963"/>
                <a:gd name="connsiteY40" fmla="*/ 1740335 h 2300774"/>
                <a:gd name="connsiteX41" fmla="*/ 147776 w 1484963"/>
                <a:gd name="connsiteY41" fmla="*/ 1651845 h 2300774"/>
                <a:gd name="connsiteX42" fmla="*/ 118279 w 1484963"/>
                <a:gd name="connsiteY42" fmla="*/ 1524026 h 2300774"/>
                <a:gd name="connsiteX43" fmla="*/ 78950 w 1484963"/>
                <a:gd name="connsiteY43" fmla="*/ 1337213 h 2300774"/>
                <a:gd name="connsiteX44" fmla="*/ 49453 w 1484963"/>
                <a:gd name="connsiteY44" fmla="*/ 1307716 h 2300774"/>
                <a:gd name="connsiteX45" fmla="*/ 10124 w 1484963"/>
                <a:gd name="connsiteY45" fmla="*/ 1209393 h 2300774"/>
                <a:gd name="connsiteX46" fmla="*/ 292 w 1484963"/>
                <a:gd name="connsiteY46" fmla="*/ 1120903 h 2300774"/>
                <a:gd name="connsiteX47" fmla="*/ 19956 w 1484963"/>
                <a:gd name="connsiteY47" fmla="*/ 1061909 h 2300774"/>
                <a:gd name="connsiteX48" fmla="*/ 59285 w 1484963"/>
                <a:gd name="connsiteY48" fmla="*/ 1002916 h 2300774"/>
                <a:gd name="connsiteX49" fmla="*/ 78950 w 1484963"/>
                <a:gd name="connsiteY49" fmla="*/ 973419 h 2300774"/>
                <a:gd name="connsiteX50" fmla="*/ 167440 w 1484963"/>
                <a:gd name="connsiteY50" fmla="*/ 924258 h 2300774"/>
                <a:gd name="connsiteX51" fmla="*/ 187105 w 1484963"/>
                <a:gd name="connsiteY51" fmla="*/ 884929 h 2300774"/>
                <a:gd name="connsiteX52" fmla="*/ 265763 w 1484963"/>
                <a:gd name="connsiteY52" fmla="*/ 816103 h 2300774"/>
                <a:gd name="connsiteX53" fmla="*/ 383750 w 1484963"/>
                <a:gd name="connsiteY53" fmla="*/ 796438 h 2300774"/>
                <a:gd name="connsiteX54" fmla="*/ 491905 w 1484963"/>
                <a:gd name="connsiteY54" fmla="*/ 747277 h 2300774"/>
                <a:gd name="connsiteX55" fmla="*/ 550898 w 1484963"/>
                <a:gd name="connsiteY55" fmla="*/ 727613 h 2300774"/>
                <a:gd name="connsiteX56" fmla="*/ 580395 w 1484963"/>
                <a:gd name="connsiteY56" fmla="*/ 717780 h 2300774"/>
                <a:gd name="connsiteX57" fmla="*/ 609892 w 1484963"/>
                <a:gd name="connsiteY57" fmla="*/ 678451 h 2300774"/>
                <a:gd name="connsiteX58" fmla="*/ 639389 w 1484963"/>
                <a:gd name="connsiteY58" fmla="*/ 658787 h 2300774"/>
                <a:gd name="connsiteX59" fmla="*/ 649221 w 1484963"/>
                <a:gd name="connsiteY59" fmla="*/ 629290 h 2300774"/>
                <a:gd name="connsiteX60" fmla="*/ 698382 w 1484963"/>
                <a:gd name="connsiteY60" fmla="*/ 580129 h 2300774"/>
                <a:gd name="connsiteX61" fmla="*/ 737711 w 1484963"/>
                <a:gd name="connsiteY61" fmla="*/ 570297 h 2300774"/>
                <a:gd name="connsiteX62" fmla="*/ 796705 w 1484963"/>
                <a:gd name="connsiteY62" fmla="*/ 481806 h 2300774"/>
                <a:gd name="connsiteX63" fmla="*/ 806537 w 1484963"/>
                <a:gd name="connsiteY63" fmla="*/ 383484 h 2300774"/>
                <a:gd name="connsiteX64" fmla="*/ 944189 w 1484963"/>
                <a:gd name="connsiteY64" fmla="*/ 373651 h 2300774"/>
                <a:gd name="connsiteX65" fmla="*/ 973685 w 1484963"/>
                <a:gd name="connsiteY65" fmla="*/ 353987 h 2300774"/>
                <a:gd name="connsiteX66" fmla="*/ 983518 w 1484963"/>
                <a:gd name="connsiteY66" fmla="*/ 304826 h 2300774"/>
                <a:gd name="connsiteX67" fmla="*/ 1003182 w 1484963"/>
                <a:gd name="connsiteY67" fmla="*/ 265497 h 2300774"/>
                <a:gd name="connsiteX68" fmla="*/ 1072008 w 1484963"/>
                <a:gd name="connsiteY68" fmla="*/ 186838 h 2300774"/>
                <a:gd name="connsiteX69" fmla="*/ 1091673 w 1484963"/>
                <a:gd name="connsiteY69" fmla="*/ 157342 h 2300774"/>
                <a:gd name="connsiteX70" fmla="*/ 1121169 w 1484963"/>
                <a:gd name="connsiteY70" fmla="*/ 147509 h 2300774"/>
                <a:gd name="connsiteX71" fmla="*/ 1150666 w 1484963"/>
                <a:gd name="connsiteY71" fmla="*/ 127845 h 2300774"/>
                <a:gd name="connsiteX72" fmla="*/ 1180163 w 1484963"/>
                <a:gd name="connsiteY72" fmla="*/ 88516 h 2300774"/>
                <a:gd name="connsiteX73" fmla="*/ 1209660 w 1484963"/>
                <a:gd name="connsiteY73" fmla="*/ 29522 h 2300774"/>
                <a:gd name="connsiteX74" fmla="*/ 1288318 w 1484963"/>
                <a:gd name="connsiteY74" fmla="*/ 26 h 2300774"/>
                <a:gd name="connsiteX75" fmla="*/ 1307982 w 1484963"/>
                <a:gd name="connsiteY75" fmla="*/ 29522 h 2300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484963" h="2300774">
                  <a:moveTo>
                    <a:pt x="1307982" y="29522"/>
                  </a:moveTo>
                  <a:cubicBezTo>
                    <a:pt x="1316176" y="42632"/>
                    <a:pt x="1325042" y="64174"/>
                    <a:pt x="1337479" y="78684"/>
                  </a:cubicBezTo>
                  <a:cubicBezTo>
                    <a:pt x="1345169" y="87656"/>
                    <a:pt x="1358620" y="89992"/>
                    <a:pt x="1366976" y="98348"/>
                  </a:cubicBezTo>
                  <a:cubicBezTo>
                    <a:pt x="1375332" y="106704"/>
                    <a:pt x="1380085" y="118013"/>
                    <a:pt x="1386640" y="127845"/>
                  </a:cubicBezTo>
                  <a:cubicBezTo>
                    <a:pt x="1410358" y="222716"/>
                    <a:pt x="1401005" y="180002"/>
                    <a:pt x="1416137" y="255664"/>
                  </a:cubicBezTo>
                  <a:cubicBezTo>
                    <a:pt x="1419414" y="311380"/>
                    <a:pt x="1420677" y="367252"/>
                    <a:pt x="1425969" y="422813"/>
                  </a:cubicBezTo>
                  <a:cubicBezTo>
                    <a:pt x="1427250" y="436265"/>
                    <a:pt x="1435052" y="448650"/>
                    <a:pt x="1435802" y="462142"/>
                  </a:cubicBezTo>
                  <a:cubicBezTo>
                    <a:pt x="1456311" y="831303"/>
                    <a:pt x="1418865" y="669695"/>
                    <a:pt x="1455466" y="816103"/>
                  </a:cubicBezTo>
                  <a:cubicBezTo>
                    <a:pt x="1462021" y="989806"/>
                    <a:pt x="1466152" y="1163618"/>
                    <a:pt x="1475131" y="1337213"/>
                  </a:cubicBezTo>
                  <a:cubicBezTo>
                    <a:pt x="1475994" y="1353902"/>
                    <a:pt x="1484963" y="1369662"/>
                    <a:pt x="1484963" y="1386374"/>
                  </a:cubicBezTo>
                  <a:cubicBezTo>
                    <a:pt x="1484963" y="1481475"/>
                    <a:pt x="1480716" y="1576572"/>
                    <a:pt x="1475131" y="1671509"/>
                  </a:cubicBezTo>
                  <a:cubicBezTo>
                    <a:pt x="1473949" y="1691603"/>
                    <a:pt x="1446789" y="1794325"/>
                    <a:pt x="1445634" y="1799329"/>
                  </a:cubicBezTo>
                  <a:cubicBezTo>
                    <a:pt x="1441876" y="1815613"/>
                    <a:pt x="1445072" y="1834585"/>
                    <a:pt x="1435802" y="1848490"/>
                  </a:cubicBezTo>
                  <a:cubicBezTo>
                    <a:pt x="1430053" y="1857113"/>
                    <a:pt x="1416137" y="1855045"/>
                    <a:pt x="1406305" y="1858322"/>
                  </a:cubicBezTo>
                  <a:cubicBezTo>
                    <a:pt x="1396473" y="1871432"/>
                    <a:pt x="1389397" y="1887160"/>
                    <a:pt x="1376808" y="1897651"/>
                  </a:cubicBezTo>
                  <a:cubicBezTo>
                    <a:pt x="1368846" y="1904286"/>
                    <a:pt x="1356934" y="1903635"/>
                    <a:pt x="1347311" y="1907484"/>
                  </a:cubicBezTo>
                  <a:cubicBezTo>
                    <a:pt x="1324136" y="1916754"/>
                    <a:pt x="1301781" y="1928020"/>
                    <a:pt x="1278485" y="1936980"/>
                  </a:cubicBezTo>
                  <a:cubicBezTo>
                    <a:pt x="1200133" y="1967115"/>
                    <a:pt x="1242643" y="1948399"/>
                    <a:pt x="1170331" y="1966477"/>
                  </a:cubicBezTo>
                  <a:cubicBezTo>
                    <a:pt x="1160276" y="1968991"/>
                    <a:pt x="1150799" y="1973462"/>
                    <a:pt x="1140834" y="1976309"/>
                  </a:cubicBezTo>
                  <a:cubicBezTo>
                    <a:pt x="1127841" y="1980021"/>
                    <a:pt x="1114615" y="1982864"/>
                    <a:pt x="1101505" y="1986142"/>
                  </a:cubicBezTo>
                  <a:cubicBezTo>
                    <a:pt x="1091673" y="1992697"/>
                    <a:pt x="1079390" y="1996579"/>
                    <a:pt x="1072008" y="2005806"/>
                  </a:cubicBezTo>
                  <a:cubicBezTo>
                    <a:pt x="1065534" y="2013899"/>
                    <a:pt x="1069505" y="2027974"/>
                    <a:pt x="1062176" y="2035303"/>
                  </a:cubicBezTo>
                  <a:cubicBezTo>
                    <a:pt x="1051812" y="2045667"/>
                    <a:pt x="1035957" y="2048412"/>
                    <a:pt x="1022847" y="2054967"/>
                  </a:cubicBezTo>
                  <a:cubicBezTo>
                    <a:pt x="1016292" y="2064799"/>
                    <a:pt x="1008467" y="2073895"/>
                    <a:pt x="1003182" y="2084464"/>
                  </a:cubicBezTo>
                  <a:cubicBezTo>
                    <a:pt x="998547" y="2093734"/>
                    <a:pt x="1000679" y="2106632"/>
                    <a:pt x="993350" y="2113961"/>
                  </a:cubicBezTo>
                  <a:cubicBezTo>
                    <a:pt x="986021" y="2121290"/>
                    <a:pt x="974160" y="2122708"/>
                    <a:pt x="963853" y="2123793"/>
                  </a:cubicBezTo>
                  <a:cubicBezTo>
                    <a:pt x="911601" y="2129293"/>
                    <a:pt x="858976" y="2130348"/>
                    <a:pt x="806537" y="2133626"/>
                  </a:cubicBezTo>
                  <a:cubicBezTo>
                    <a:pt x="796705" y="2140181"/>
                    <a:pt x="787609" y="2148005"/>
                    <a:pt x="777040" y="2153290"/>
                  </a:cubicBezTo>
                  <a:cubicBezTo>
                    <a:pt x="767770" y="2157925"/>
                    <a:pt x="757598" y="2160608"/>
                    <a:pt x="747543" y="2163122"/>
                  </a:cubicBezTo>
                  <a:cubicBezTo>
                    <a:pt x="702492" y="2174385"/>
                    <a:pt x="667498" y="2176815"/>
                    <a:pt x="619724" y="2182787"/>
                  </a:cubicBezTo>
                  <a:cubicBezTo>
                    <a:pt x="606614" y="2195897"/>
                    <a:pt x="595029" y="2210734"/>
                    <a:pt x="580395" y="2222116"/>
                  </a:cubicBezTo>
                  <a:cubicBezTo>
                    <a:pt x="565310" y="2233849"/>
                    <a:pt x="547440" y="2241485"/>
                    <a:pt x="531234" y="2251613"/>
                  </a:cubicBezTo>
                  <a:cubicBezTo>
                    <a:pt x="502712" y="2269439"/>
                    <a:pt x="495970" y="2278356"/>
                    <a:pt x="462408" y="2290942"/>
                  </a:cubicBezTo>
                  <a:cubicBezTo>
                    <a:pt x="449755" y="2295687"/>
                    <a:pt x="436189" y="2297497"/>
                    <a:pt x="423079" y="2300774"/>
                  </a:cubicBezTo>
                  <a:cubicBezTo>
                    <a:pt x="403414" y="2290942"/>
                    <a:pt x="369244" y="2292649"/>
                    <a:pt x="364085" y="2271277"/>
                  </a:cubicBezTo>
                  <a:cubicBezTo>
                    <a:pt x="344076" y="2188382"/>
                    <a:pt x="359925" y="2100725"/>
                    <a:pt x="354253" y="2015638"/>
                  </a:cubicBezTo>
                  <a:cubicBezTo>
                    <a:pt x="353354" y="2002155"/>
                    <a:pt x="351125" y="1988042"/>
                    <a:pt x="344421" y="1976309"/>
                  </a:cubicBezTo>
                  <a:cubicBezTo>
                    <a:pt x="337522" y="1964236"/>
                    <a:pt x="324756" y="1956645"/>
                    <a:pt x="314924" y="1946813"/>
                  </a:cubicBezTo>
                  <a:cubicBezTo>
                    <a:pt x="308369" y="1933703"/>
                    <a:pt x="303779" y="1919411"/>
                    <a:pt x="295260" y="1907484"/>
                  </a:cubicBezTo>
                  <a:cubicBezTo>
                    <a:pt x="259019" y="1856746"/>
                    <a:pt x="272106" y="1900507"/>
                    <a:pt x="246098" y="1848490"/>
                  </a:cubicBezTo>
                  <a:cubicBezTo>
                    <a:pt x="201173" y="1758639"/>
                    <a:pt x="252642" y="1841257"/>
                    <a:pt x="206769" y="1740335"/>
                  </a:cubicBezTo>
                  <a:cubicBezTo>
                    <a:pt x="192180" y="1708239"/>
                    <a:pt x="168727" y="1679779"/>
                    <a:pt x="147776" y="1651845"/>
                  </a:cubicBezTo>
                  <a:cubicBezTo>
                    <a:pt x="142411" y="1630386"/>
                    <a:pt x="122063" y="1554295"/>
                    <a:pt x="118279" y="1524026"/>
                  </a:cubicBezTo>
                  <a:cubicBezTo>
                    <a:pt x="110757" y="1463850"/>
                    <a:pt x="117077" y="1390591"/>
                    <a:pt x="78950" y="1337213"/>
                  </a:cubicBezTo>
                  <a:cubicBezTo>
                    <a:pt x="70868" y="1325898"/>
                    <a:pt x="59285" y="1317548"/>
                    <a:pt x="49453" y="1307716"/>
                  </a:cubicBezTo>
                  <a:cubicBezTo>
                    <a:pt x="25154" y="1234817"/>
                    <a:pt x="39059" y="1267262"/>
                    <a:pt x="10124" y="1209393"/>
                  </a:cubicBezTo>
                  <a:cubicBezTo>
                    <a:pt x="6847" y="1179896"/>
                    <a:pt x="-1682" y="1150515"/>
                    <a:pt x="292" y="1120903"/>
                  </a:cubicBezTo>
                  <a:cubicBezTo>
                    <a:pt x="1671" y="1100221"/>
                    <a:pt x="10686" y="1080449"/>
                    <a:pt x="19956" y="1061909"/>
                  </a:cubicBezTo>
                  <a:cubicBezTo>
                    <a:pt x="30525" y="1040770"/>
                    <a:pt x="46175" y="1022580"/>
                    <a:pt x="59285" y="1002916"/>
                  </a:cubicBezTo>
                  <a:cubicBezTo>
                    <a:pt x="65840" y="993084"/>
                    <a:pt x="68817" y="979499"/>
                    <a:pt x="78950" y="973419"/>
                  </a:cubicBezTo>
                  <a:cubicBezTo>
                    <a:pt x="140679" y="936381"/>
                    <a:pt x="111018" y="952468"/>
                    <a:pt x="167440" y="924258"/>
                  </a:cubicBezTo>
                  <a:cubicBezTo>
                    <a:pt x="173995" y="911148"/>
                    <a:pt x="178311" y="896655"/>
                    <a:pt x="187105" y="884929"/>
                  </a:cubicBezTo>
                  <a:cubicBezTo>
                    <a:pt x="199272" y="868707"/>
                    <a:pt x="245852" y="826058"/>
                    <a:pt x="265763" y="816103"/>
                  </a:cubicBezTo>
                  <a:cubicBezTo>
                    <a:pt x="287415" y="805277"/>
                    <a:pt x="376374" y="797360"/>
                    <a:pt x="383750" y="796438"/>
                  </a:cubicBezTo>
                  <a:cubicBezTo>
                    <a:pt x="547992" y="741692"/>
                    <a:pt x="344647" y="814212"/>
                    <a:pt x="491905" y="747277"/>
                  </a:cubicBezTo>
                  <a:cubicBezTo>
                    <a:pt x="510775" y="738700"/>
                    <a:pt x="531234" y="734168"/>
                    <a:pt x="550898" y="727613"/>
                  </a:cubicBezTo>
                  <a:lnTo>
                    <a:pt x="580395" y="717780"/>
                  </a:lnTo>
                  <a:cubicBezTo>
                    <a:pt x="590227" y="704670"/>
                    <a:pt x="598304" y="690038"/>
                    <a:pt x="609892" y="678451"/>
                  </a:cubicBezTo>
                  <a:cubicBezTo>
                    <a:pt x="618248" y="670095"/>
                    <a:pt x="632007" y="668014"/>
                    <a:pt x="639389" y="658787"/>
                  </a:cubicBezTo>
                  <a:cubicBezTo>
                    <a:pt x="645863" y="650694"/>
                    <a:pt x="644586" y="638560"/>
                    <a:pt x="649221" y="629290"/>
                  </a:cubicBezTo>
                  <a:cubicBezTo>
                    <a:pt x="661139" y="605453"/>
                    <a:pt x="673353" y="590855"/>
                    <a:pt x="698382" y="580129"/>
                  </a:cubicBezTo>
                  <a:cubicBezTo>
                    <a:pt x="710803" y="574806"/>
                    <a:pt x="724601" y="573574"/>
                    <a:pt x="737711" y="570297"/>
                  </a:cubicBezTo>
                  <a:cubicBezTo>
                    <a:pt x="750636" y="553064"/>
                    <a:pt x="791474" y="501422"/>
                    <a:pt x="796705" y="481806"/>
                  </a:cubicBezTo>
                  <a:cubicBezTo>
                    <a:pt x="805192" y="449981"/>
                    <a:pt x="779976" y="402962"/>
                    <a:pt x="806537" y="383484"/>
                  </a:cubicBezTo>
                  <a:cubicBezTo>
                    <a:pt x="843632" y="356281"/>
                    <a:pt x="898305" y="376929"/>
                    <a:pt x="944189" y="373651"/>
                  </a:cubicBezTo>
                  <a:cubicBezTo>
                    <a:pt x="954021" y="367096"/>
                    <a:pt x="967822" y="364247"/>
                    <a:pt x="973685" y="353987"/>
                  </a:cubicBezTo>
                  <a:cubicBezTo>
                    <a:pt x="981976" y="339477"/>
                    <a:pt x="978233" y="320680"/>
                    <a:pt x="983518" y="304826"/>
                  </a:cubicBezTo>
                  <a:cubicBezTo>
                    <a:pt x="988153" y="290921"/>
                    <a:pt x="995414" y="277926"/>
                    <a:pt x="1003182" y="265497"/>
                  </a:cubicBezTo>
                  <a:cubicBezTo>
                    <a:pt x="1036113" y="212806"/>
                    <a:pt x="1029791" y="236090"/>
                    <a:pt x="1072008" y="186838"/>
                  </a:cubicBezTo>
                  <a:cubicBezTo>
                    <a:pt x="1079698" y="177866"/>
                    <a:pt x="1082446" y="164724"/>
                    <a:pt x="1091673" y="157342"/>
                  </a:cubicBezTo>
                  <a:cubicBezTo>
                    <a:pt x="1099766" y="150868"/>
                    <a:pt x="1111899" y="152144"/>
                    <a:pt x="1121169" y="147509"/>
                  </a:cubicBezTo>
                  <a:cubicBezTo>
                    <a:pt x="1131738" y="142224"/>
                    <a:pt x="1140834" y="134400"/>
                    <a:pt x="1150666" y="127845"/>
                  </a:cubicBezTo>
                  <a:cubicBezTo>
                    <a:pt x="1160498" y="114735"/>
                    <a:pt x="1172033" y="102744"/>
                    <a:pt x="1180163" y="88516"/>
                  </a:cubicBezTo>
                  <a:cubicBezTo>
                    <a:pt x="1193200" y="65701"/>
                    <a:pt x="1184852" y="47242"/>
                    <a:pt x="1209660" y="29522"/>
                  </a:cubicBezTo>
                  <a:cubicBezTo>
                    <a:pt x="1214519" y="26051"/>
                    <a:pt x="1273744" y="3669"/>
                    <a:pt x="1288318" y="26"/>
                  </a:cubicBezTo>
                  <a:cubicBezTo>
                    <a:pt x="1291497" y="-769"/>
                    <a:pt x="1299788" y="16412"/>
                    <a:pt x="1307982" y="29522"/>
                  </a:cubicBez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3801EA9-07D7-4B83-A465-7877E5FBD970}"/>
              </a:ext>
            </a:extLst>
          </p:cNvPr>
          <p:cNvGrpSpPr/>
          <p:nvPr/>
        </p:nvGrpSpPr>
        <p:grpSpPr>
          <a:xfrm>
            <a:off x="584616" y="4064262"/>
            <a:ext cx="4146406" cy="2700839"/>
            <a:chOff x="1528837" y="2537083"/>
            <a:chExt cx="4988175" cy="320037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AA9F7F0-4C4E-46B9-91DC-2D3532830385}"/>
                </a:ext>
              </a:extLst>
            </p:cNvPr>
            <p:cNvSpPr/>
            <p:nvPr/>
          </p:nvSpPr>
          <p:spPr>
            <a:xfrm>
              <a:off x="1528837" y="3191469"/>
              <a:ext cx="757083" cy="411781"/>
            </a:xfrm>
            <a:prstGeom prst="ellipse">
              <a:avLst/>
            </a:prstGeom>
            <a:solidFill>
              <a:srgbClr val="C00000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WA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FDCD59E-38CA-45C7-941F-244E56334C19}"/>
                </a:ext>
              </a:extLst>
            </p:cNvPr>
            <p:cNvSpPr/>
            <p:nvPr/>
          </p:nvSpPr>
          <p:spPr>
            <a:xfrm>
              <a:off x="3282116" y="2537083"/>
              <a:ext cx="757083" cy="411781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NT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EEB809C-0FAD-494D-93E8-0F6E979218F9}"/>
                </a:ext>
              </a:extLst>
            </p:cNvPr>
            <p:cNvSpPr/>
            <p:nvPr/>
          </p:nvSpPr>
          <p:spPr>
            <a:xfrm>
              <a:off x="5013727" y="2944550"/>
              <a:ext cx="757083" cy="411781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Q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571F807-4C50-44B2-91CD-B69848226F19}"/>
                </a:ext>
              </a:extLst>
            </p:cNvPr>
            <p:cNvSpPr/>
            <p:nvPr/>
          </p:nvSpPr>
          <p:spPr>
            <a:xfrm>
              <a:off x="3352799" y="4051939"/>
              <a:ext cx="757083" cy="411781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SA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98EA8A1-64EF-427D-928D-6BE6E9C24D44}"/>
                </a:ext>
              </a:extLst>
            </p:cNvPr>
            <p:cNvSpPr/>
            <p:nvPr/>
          </p:nvSpPr>
          <p:spPr>
            <a:xfrm>
              <a:off x="5590304" y="4480170"/>
              <a:ext cx="926708" cy="411781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NSW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A1290E-63F1-4258-A80B-B56CF595040C}"/>
                </a:ext>
              </a:extLst>
            </p:cNvPr>
            <p:cNvSpPr/>
            <p:nvPr/>
          </p:nvSpPr>
          <p:spPr>
            <a:xfrm>
              <a:off x="4966340" y="5325678"/>
              <a:ext cx="757083" cy="411781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V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C9A782-2A97-4E1B-ACE6-D62644C728DB}"/>
                </a:ext>
              </a:extLst>
            </p:cNvPr>
            <p:cNvCxnSpPr>
              <a:cxnSpLocks/>
              <a:stCxn id="8" idx="5"/>
              <a:endCxn id="11" idx="2"/>
            </p:cNvCxnSpPr>
            <p:nvPr/>
          </p:nvCxnSpPr>
          <p:spPr>
            <a:xfrm>
              <a:off x="2175048" y="3542946"/>
              <a:ext cx="1177751" cy="714884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87BCA4A-6241-422B-A8A1-55BBDF7164E0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3640562" y="2948864"/>
              <a:ext cx="90779" cy="1103075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0263966-F147-4A23-93FD-D67824B9EDC0}"/>
                </a:ext>
              </a:extLst>
            </p:cNvPr>
            <p:cNvCxnSpPr>
              <a:cxnSpLocks/>
              <a:stCxn id="8" idx="7"/>
              <a:endCxn id="9" idx="2"/>
            </p:cNvCxnSpPr>
            <p:nvPr/>
          </p:nvCxnSpPr>
          <p:spPr>
            <a:xfrm flipV="1">
              <a:off x="2175048" y="2742974"/>
              <a:ext cx="1107068" cy="508799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3A57AA4-4BAC-417A-84A4-32D9A949259B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4042612" y="2787619"/>
              <a:ext cx="1081987" cy="217235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236DBBD-CA35-4666-B4EE-FDB7660F91DC}"/>
                </a:ext>
              </a:extLst>
            </p:cNvPr>
            <p:cNvCxnSpPr>
              <a:cxnSpLocks/>
            </p:cNvCxnSpPr>
            <p:nvPr/>
          </p:nvCxnSpPr>
          <p:spPr>
            <a:xfrm>
              <a:off x="5518911" y="3326452"/>
              <a:ext cx="573018" cy="1153604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6077B74-D313-49F9-947E-85A90546283D}"/>
                </a:ext>
              </a:extLst>
            </p:cNvPr>
            <p:cNvCxnSpPr>
              <a:cxnSpLocks/>
              <a:stCxn id="11" idx="7"/>
              <a:endCxn id="10" idx="3"/>
            </p:cNvCxnSpPr>
            <p:nvPr/>
          </p:nvCxnSpPr>
          <p:spPr>
            <a:xfrm flipV="1">
              <a:off x="3999010" y="3296027"/>
              <a:ext cx="1125589" cy="816216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2492518-28DA-4493-B570-B3F2453175B3}"/>
                </a:ext>
              </a:extLst>
            </p:cNvPr>
            <p:cNvCxnSpPr>
              <a:cxnSpLocks/>
              <a:stCxn id="11" idx="4"/>
              <a:endCxn id="13" idx="1"/>
            </p:cNvCxnSpPr>
            <p:nvPr/>
          </p:nvCxnSpPr>
          <p:spPr>
            <a:xfrm>
              <a:off x="3731341" y="4463720"/>
              <a:ext cx="1345871" cy="922262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25CB607-CC55-4529-B706-58CC62D3A72B}"/>
                </a:ext>
              </a:extLst>
            </p:cNvPr>
            <p:cNvCxnSpPr>
              <a:cxnSpLocks/>
              <a:stCxn id="12" idx="4"/>
              <a:endCxn id="13" idx="7"/>
            </p:cNvCxnSpPr>
            <p:nvPr/>
          </p:nvCxnSpPr>
          <p:spPr>
            <a:xfrm flipH="1">
              <a:off x="5612551" y="4891951"/>
              <a:ext cx="441107" cy="494031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9E96D6D-77B7-4590-B908-F953D4609D6C}"/>
                </a:ext>
              </a:extLst>
            </p:cNvPr>
            <p:cNvCxnSpPr>
              <a:cxnSpLocks/>
              <a:stCxn id="11" idx="5"/>
              <a:endCxn id="12" idx="2"/>
            </p:cNvCxnSpPr>
            <p:nvPr/>
          </p:nvCxnSpPr>
          <p:spPr>
            <a:xfrm>
              <a:off x="3999010" y="4403416"/>
              <a:ext cx="1591295" cy="282644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081EEDFF-756F-42BB-944D-9DB1DDD19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583" y="2590088"/>
            <a:ext cx="8656983" cy="817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FA3A104-8AD0-4C1D-B96D-F019E35C01FA}"/>
                  </a:ext>
                </a:extLst>
              </p:cNvPr>
              <p:cNvSpPr txBox="1"/>
              <p:nvPr/>
            </p:nvSpPr>
            <p:spPr>
              <a:xfrm>
                <a:off x="588176" y="1623328"/>
                <a:ext cx="1155733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92D050"/>
                    </a:solidFill>
                  </a:rPr>
                  <a:t>An arc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>
                    <a:solidFill>
                      <a:srgbClr val="92D050"/>
                    </a:solidFill>
                  </a:rPr>
                  <a:t> is consistent </a:t>
                </a:r>
                <a:r>
                  <a:rPr lang="en-US" sz="2400" dirty="0" err="1">
                    <a:solidFill>
                      <a:srgbClr val="92D050"/>
                    </a:solidFill>
                  </a:rPr>
                  <a:t>iff</a:t>
                </a:r>
                <a:r>
                  <a:rPr lang="en-US" sz="2400" dirty="0">
                    <a:solidFill>
                      <a:srgbClr val="92D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rgbClr val="92D050"/>
                    </a:solidFill>
                  </a:rPr>
                  <a:t> in the tail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>
                    <a:solidFill>
                      <a:srgbClr val="92D050"/>
                    </a:solidFill>
                  </a:rPr>
                  <a:t> in the head which could be assigned</a:t>
                </a:r>
              </a:p>
              <a:p>
                <a:r>
                  <a:rPr lang="en-US" sz="2400" dirty="0">
                    <a:solidFill>
                      <a:srgbClr val="92D050"/>
                    </a:solidFill>
                  </a:rPr>
                  <a:t>without violating  any constraint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FA3A104-8AD0-4C1D-B96D-F019E35C0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76" y="1623328"/>
                <a:ext cx="11557331" cy="830997"/>
              </a:xfrm>
              <a:prstGeom prst="rect">
                <a:avLst/>
              </a:prstGeom>
              <a:blipFill>
                <a:blip r:embed="rId4"/>
                <a:stretch>
                  <a:fillRect l="-791" t="-5109" b="-16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7B37B4EA-521B-4ADD-B01A-A47033B7D116}"/>
              </a:ext>
            </a:extLst>
          </p:cNvPr>
          <p:cNvSpPr/>
          <p:nvPr/>
        </p:nvSpPr>
        <p:spPr>
          <a:xfrm>
            <a:off x="2108264" y="3898617"/>
            <a:ext cx="79969" cy="9051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FD028D8-711A-4EBF-98A7-C2D5F8468229}"/>
              </a:ext>
            </a:extLst>
          </p:cNvPr>
          <p:cNvSpPr/>
          <p:nvPr/>
        </p:nvSpPr>
        <p:spPr>
          <a:xfrm>
            <a:off x="2421916" y="3898945"/>
            <a:ext cx="79969" cy="90512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A99F41-D426-4182-BDF9-57A46CC0BC72}"/>
              </a:ext>
            </a:extLst>
          </p:cNvPr>
          <p:cNvSpPr/>
          <p:nvPr/>
        </p:nvSpPr>
        <p:spPr>
          <a:xfrm>
            <a:off x="2260012" y="3898617"/>
            <a:ext cx="79969" cy="90512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7347867-5400-43C5-8011-CEADAB119520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1213939" y="4581883"/>
            <a:ext cx="2267482" cy="208378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522A6A1-1582-4716-A892-E3F40B730BFA}"/>
              </a:ext>
            </a:extLst>
          </p:cNvPr>
          <p:cNvSpPr/>
          <p:nvPr/>
        </p:nvSpPr>
        <p:spPr>
          <a:xfrm>
            <a:off x="3319670" y="3426331"/>
            <a:ext cx="2852530" cy="280977"/>
          </a:xfrm>
          <a:custGeom>
            <a:avLst/>
            <a:gdLst>
              <a:gd name="connsiteX0" fmla="*/ 1530626 w 1530626"/>
              <a:gd name="connsiteY0" fmla="*/ 9940 h 318066"/>
              <a:gd name="connsiteX1" fmla="*/ 815008 w 1530626"/>
              <a:gd name="connsiteY1" fmla="*/ 318053 h 318066"/>
              <a:gd name="connsiteX2" fmla="*/ 0 w 1530626"/>
              <a:gd name="connsiteY2" fmla="*/ 0 h 318066"/>
              <a:gd name="connsiteX3" fmla="*/ 0 w 1530626"/>
              <a:gd name="connsiteY3" fmla="*/ 0 h 318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30626" h="318066">
                <a:moveTo>
                  <a:pt x="1530626" y="9940"/>
                </a:moveTo>
                <a:cubicBezTo>
                  <a:pt x="1300369" y="164825"/>
                  <a:pt x="1070112" y="319710"/>
                  <a:pt x="815008" y="318053"/>
                </a:cubicBezTo>
                <a:cubicBezTo>
                  <a:pt x="559904" y="316396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 w="12700">
            <a:solidFill>
              <a:schemeClr val="bg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678B58C-E699-4975-97DF-5A9DA2A25CA5}"/>
              </a:ext>
            </a:extLst>
          </p:cNvPr>
          <p:cNvSpPr/>
          <p:nvPr/>
        </p:nvSpPr>
        <p:spPr>
          <a:xfrm>
            <a:off x="4253948" y="2923268"/>
            <a:ext cx="327991" cy="3180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731130F-4FE7-487D-BDC4-01F6D4648FAA}"/>
              </a:ext>
            </a:extLst>
          </p:cNvPr>
          <p:cNvSpPr/>
          <p:nvPr/>
        </p:nvSpPr>
        <p:spPr>
          <a:xfrm>
            <a:off x="1872489" y="3682995"/>
            <a:ext cx="327991" cy="3180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E3754BF-CF83-4901-88F6-F5584D6258A3}"/>
              </a:ext>
            </a:extLst>
          </p:cNvPr>
          <p:cNvSpPr/>
          <p:nvPr/>
        </p:nvSpPr>
        <p:spPr>
          <a:xfrm>
            <a:off x="4225925" y="4519939"/>
            <a:ext cx="79969" cy="9051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0694B55-7B02-46FA-B0B6-7D7F4B2E40C2}"/>
              </a:ext>
            </a:extLst>
          </p:cNvPr>
          <p:cNvSpPr/>
          <p:nvPr/>
        </p:nvSpPr>
        <p:spPr>
          <a:xfrm>
            <a:off x="4539577" y="4520267"/>
            <a:ext cx="79969" cy="90512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E8236F2-E6E5-4EB5-85C9-7617D98C711C}"/>
              </a:ext>
            </a:extLst>
          </p:cNvPr>
          <p:cNvSpPr/>
          <p:nvPr/>
        </p:nvSpPr>
        <p:spPr>
          <a:xfrm>
            <a:off x="4377673" y="4519939"/>
            <a:ext cx="79969" cy="90512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BA290C6-B44B-49C7-AEF4-1FBD18957551}"/>
                  </a:ext>
                </a:extLst>
              </p:cNvPr>
              <p:cNvSpPr txBox="1"/>
              <p:nvPr/>
            </p:nvSpPr>
            <p:spPr>
              <a:xfrm>
                <a:off x="5585791" y="4647511"/>
                <a:ext cx="507889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32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32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𝑊𝐴</m:t>
                    </m:r>
                  </m:oMath>
                </a14:m>
                <a:r>
                  <a:rPr lang="en-US" sz="3200" dirty="0">
                    <a:solidFill>
                      <a:srgbClr val="92D050"/>
                    </a:solidFill>
                  </a:rPr>
                  <a:t>: Consistent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BA290C6-B44B-49C7-AEF4-1FBD18957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791" y="4647511"/>
                <a:ext cx="5078895" cy="584775"/>
              </a:xfrm>
              <a:prstGeom prst="rect">
                <a:avLst/>
              </a:prstGeom>
              <a:blipFill>
                <a:blip r:embed="rId5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83CDEF7D-37AC-47B9-9C87-05BE41E6C2A6}"/>
              </a:ext>
            </a:extLst>
          </p:cNvPr>
          <p:cNvSpPr txBox="1"/>
          <p:nvPr/>
        </p:nvSpPr>
        <p:spPr>
          <a:xfrm>
            <a:off x="5307724" y="5516423"/>
            <a:ext cx="6327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Forward Checking: Enforcing consistency of arcs pointing to each new assignment </a:t>
            </a:r>
          </a:p>
        </p:txBody>
      </p:sp>
    </p:spTree>
    <p:extLst>
      <p:ext uri="{BB962C8B-B14F-4D97-AF65-F5344CB8AC3E}">
        <p14:creationId xmlns:p14="http://schemas.microsoft.com/office/powerpoint/2010/main" val="12810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0" grpId="0" animBg="1"/>
      <p:bldP spid="41" grpId="0" animBg="1"/>
      <p:bldP spid="42" grpId="0" animBg="1"/>
      <p:bldP spid="25" grpId="0"/>
      <p:bldP spid="2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28C27-C19F-4147-95C5-763B4D0AD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 Consistency of CSP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2A2B07-20B2-44EF-B2C2-C7FBF8E84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B79141-07AF-4824-89A2-2F90C0ABB41C}"/>
              </a:ext>
            </a:extLst>
          </p:cNvPr>
          <p:cNvSpPr txBox="1"/>
          <p:nvPr/>
        </p:nvSpPr>
        <p:spPr>
          <a:xfrm>
            <a:off x="945527" y="1623328"/>
            <a:ext cx="10041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92D050"/>
                </a:solidFill>
              </a:rPr>
              <a:t>A CSP is consistent </a:t>
            </a:r>
            <a:r>
              <a:rPr lang="en-US" sz="3600" dirty="0" err="1">
                <a:solidFill>
                  <a:srgbClr val="92D050"/>
                </a:solidFill>
              </a:rPr>
              <a:t>iff</a:t>
            </a:r>
            <a:r>
              <a:rPr lang="en-US" sz="3600" dirty="0">
                <a:solidFill>
                  <a:srgbClr val="92D050"/>
                </a:solidFill>
              </a:rPr>
              <a:t> </a:t>
            </a:r>
            <a:r>
              <a:rPr lang="en-US" sz="3600" dirty="0">
                <a:solidFill>
                  <a:srgbClr val="EA5E10"/>
                </a:solidFill>
              </a:rPr>
              <a:t>all</a:t>
            </a:r>
            <a:r>
              <a:rPr lang="en-US" sz="3600" dirty="0">
                <a:solidFill>
                  <a:srgbClr val="92D050"/>
                </a:solidFill>
              </a:rPr>
              <a:t> the arcs are consistent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10D5603-6457-473A-97BE-915BBC96CDF6}"/>
              </a:ext>
            </a:extLst>
          </p:cNvPr>
          <p:cNvGrpSpPr/>
          <p:nvPr/>
        </p:nvGrpSpPr>
        <p:grpSpPr>
          <a:xfrm>
            <a:off x="854766" y="2465550"/>
            <a:ext cx="1312323" cy="1210093"/>
            <a:chOff x="6168071" y="3119246"/>
            <a:chExt cx="1117172" cy="104455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E008A33-8777-4105-B1B1-8E6686862673}"/>
                </a:ext>
              </a:extLst>
            </p:cNvPr>
            <p:cNvGrpSpPr/>
            <p:nvPr/>
          </p:nvGrpSpPr>
          <p:grpSpPr>
            <a:xfrm>
              <a:off x="6168071" y="3119246"/>
              <a:ext cx="1117172" cy="1044555"/>
              <a:chOff x="6953958" y="5593986"/>
              <a:chExt cx="1117172" cy="1044555"/>
            </a:xfrm>
          </p:grpSpPr>
          <p:pic>
            <p:nvPicPr>
              <p:cNvPr id="12" name="Picture 11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74CB2FA6-B87B-4A5C-BBE1-BCF5D2908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3958" y="5593986"/>
                <a:ext cx="1117172" cy="1044555"/>
              </a:xfrm>
              <a:prstGeom prst="rect">
                <a:avLst/>
              </a:prstGeom>
            </p:spPr>
          </p:pic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95AB5AF-44AD-4832-8248-F0541D72F258}"/>
                  </a:ext>
                </a:extLst>
              </p:cNvPr>
              <p:cNvSpPr/>
              <p:nvPr/>
            </p:nvSpPr>
            <p:spPr>
              <a:xfrm>
                <a:off x="7019348" y="5767319"/>
                <a:ext cx="362833" cy="580883"/>
              </a:xfrm>
              <a:custGeom>
                <a:avLst/>
                <a:gdLst>
                  <a:gd name="connsiteX0" fmla="*/ 1307982 w 1484963"/>
                  <a:gd name="connsiteY0" fmla="*/ 29522 h 2300774"/>
                  <a:gd name="connsiteX1" fmla="*/ 1337479 w 1484963"/>
                  <a:gd name="connsiteY1" fmla="*/ 78684 h 2300774"/>
                  <a:gd name="connsiteX2" fmla="*/ 1366976 w 1484963"/>
                  <a:gd name="connsiteY2" fmla="*/ 98348 h 2300774"/>
                  <a:gd name="connsiteX3" fmla="*/ 1386640 w 1484963"/>
                  <a:gd name="connsiteY3" fmla="*/ 127845 h 2300774"/>
                  <a:gd name="connsiteX4" fmla="*/ 1416137 w 1484963"/>
                  <a:gd name="connsiteY4" fmla="*/ 255664 h 2300774"/>
                  <a:gd name="connsiteX5" fmla="*/ 1425969 w 1484963"/>
                  <a:gd name="connsiteY5" fmla="*/ 422813 h 2300774"/>
                  <a:gd name="connsiteX6" fmla="*/ 1435802 w 1484963"/>
                  <a:gd name="connsiteY6" fmla="*/ 462142 h 2300774"/>
                  <a:gd name="connsiteX7" fmla="*/ 1455466 w 1484963"/>
                  <a:gd name="connsiteY7" fmla="*/ 816103 h 2300774"/>
                  <a:gd name="connsiteX8" fmla="*/ 1475131 w 1484963"/>
                  <a:gd name="connsiteY8" fmla="*/ 1337213 h 2300774"/>
                  <a:gd name="connsiteX9" fmla="*/ 1484963 w 1484963"/>
                  <a:gd name="connsiteY9" fmla="*/ 1386374 h 2300774"/>
                  <a:gd name="connsiteX10" fmla="*/ 1475131 w 1484963"/>
                  <a:gd name="connsiteY10" fmla="*/ 1671509 h 2300774"/>
                  <a:gd name="connsiteX11" fmla="*/ 1445634 w 1484963"/>
                  <a:gd name="connsiteY11" fmla="*/ 1799329 h 2300774"/>
                  <a:gd name="connsiteX12" fmla="*/ 1435802 w 1484963"/>
                  <a:gd name="connsiteY12" fmla="*/ 1848490 h 2300774"/>
                  <a:gd name="connsiteX13" fmla="*/ 1406305 w 1484963"/>
                  <a:gd name="connsiteY13" fmla="*/ 1858322 h 2300774"/>
                  <a:gd name="connsiteX14" fmla="*/ 1376808 w 1484963"/>
                  <a:gd name="connsiteY14" fmla="*/ 1897651 h 2300774"/>
                  <a:gd name="connsiteX15" fmla="*/ 1347311 w 1484963"/>
                  <a:gd name="connsiteY15" fmla="*/ 1907484 h 2300774"/>
                  <a:gd name="connsiteX16" fmla="*/ 1278485 w 1484963"/>
                  <a:gd name="connsiteY16" fmla="*/ 1936980 h 2300774"/>
                  <a:gd name="connsiteX17" fmla="*/ 1170331 w 1484963"/>
                  <a:gd name="connsiteY17" fmla="*/ 1966477 h 2300774"/>
                  <a:gd name="connsiteX18" fmla="*/ 1140834 w 1484963"/>
                  <a:gd name="connsiteY18" fmla="*/ 1976309 h 2300774"/>
                  <a:gd name="connsiteX19" fmla="*/ 1101505 w 1484963"/>
                  <a:gd name="connsiteY19" fmla="*/ 1986142 h 2300774"/>
                  <a:gd name="connsiteX20" fmla="*/ 1072008 w 1484963"/>
                  <a:gd name="connsiteY20" fmla="*/ 2005806 h 2300774"/>
                  <a:gd name="connsiteX21" fmla="*/ 1062176 w 1484963"/>
                  <a:gd name="connsiteY21" fmla="*/ 2035303 h 2300774"/>
                  <a:gd name="connsiteX22" fmla="*/ 1022847 w 1484963"/>
                  <a:gd name="connsiteY22" fmla="*/ 2054967 h 2300774"/>
                  <a:gd name="connsiteX23" fmla="*/ 1003182 w 1484963"/>
                  <a:gd name="connsiteY23" fmla="*/ 2084464 h 2300774"/>
                  <a:gd name="connsiteX24" fmla="*/ 993350 w 1484963"/>
                  <a:gd name="connsiteY24" fmla="*/ 2113961 h 2300774"/>
                  <a:gd name="connsiteX25" fmla="*/ 963853 w 1484963"/>
                  <a:gd name="connsiteY25" fmla="*/ 2123793 h 2300774"/>
                  <a:gd name="connsiteX26" fmla="*/ 806537 w 1484963"/>
                  <a:gd name="connsiteY26" fmla="*/ 2133626 h 2300774"/>
                  <a:gd name="connsiteX27" fmla="*/ 777040 w 1484963"/>
                  <a:gd name="connsiteY27" fmla="*/ 2153290 h 2300774"/>
                  <a:gd name="connsiteX28" fmla="*/ 747543 w 1484963"/>
                  <a:gd name="connsiteY28" fmla="*/ 2163122 h 2300774"/>
                  <a:gd name="connsiteX29" fmla="*/ 619724 w 1484963"/>
                  <a:gd name="connsiteY29" fmla="*/ 2182787 h 2300774"/>
                  <a:gd name="connsiteX30" fmla="*/ 580395 w 1484963"/>
                  <a:gd name="connsiteY30" fmla="*/ 2222116 h 2300774"/>
                  <a:gd name="connsiteX31" fmla="*/ 531234 w 1484963"/>
                  <a:gd name="connsiteY31" fmla="*/ 2251613 h 2300774"/>
                  <a:gd name="connsiteX32" fmla="*/ 462408 w 1484963"/>
                  <a:gd name="connsiteY32" fmla="*/ 2290942 h 2300774"/>
                  <a:gd name="connsiteX33" fmla="*/ 423079 w 1484963"/>
                  <a:gd name="connsiteY33" fmla="*/ 2300774 h 2300774"/>
                  <a:gd name="connsiteX34" fmla="*/ 364085 w 1484963"/>
                  <a:gd name="connsiteY34" fmla="*/ 2271277 h 2300774"/>
                  <a:gd name="connsiteX35" fmla="*/ 354253 w 1484963"/>
                  <a:gd name="connsiteY35" fmla="*/ 2015638 h 2300774"/>
                  <a:gd name="connsiteX36" fmla="*/ 344421 w 1484963"/>
                  <a:gd name="connsiteY36" fmla="*/ 1976309 h 2300774"/>
                  <a:gd name="connsiteX37" fmla="*/ 314924 w 1484963"/>
                  <a:gd name="connsiteY37" fmla="*/ 1946813 h 2300774"/>
                  <a:gd name="connsiteX38" fmla="*/ 295260 w 1484963"/>
                  <a:gd name="connsiteY38" fmla="*/ 1907484 h 2300774"/>
                  <a:gd name="connsiteX39" fmla="*/ 246098 w 1484963"/>
                  <a:gd name="connsiteY39" fmla="*/ 1848490 h 2300774"/>
                  <a:gd name="connsiteX40" fmla="*/ 206769 w 1484963"/>
                  <a:gd name="connsiteY40" fmla="*/ 1740335 h 2300774"/>
                  <a:gd name="connsiteX41" fmla="*/ 147776 w 1484963"/>
                  <a:gd name="connsiteY41" fmla="*/ 1651845 h 2300774"/>
                  <a:gd name="connsiteX42" fmla="*/ 118279 w 1484963"/>
                  <a:gd name="connsiteY42" fmla="*/ 1524026 h 2300774"/>
                  <a:gd name="connsiteX43" fmla="*/ 78950 w 1484963"/>
                  <a:gd name="connsiteY43" fmla="*/ 1337213 h 2300774"/>
                  <a:gd name="connsiteX44" fmla="*/ 49453 w 1484963"/>
                  <a:gd name="connsiteY44" fmla="*/ 1307716 h 2300774"/>
                  <a:gd name="connsiteX45" fmla="*/ 10124 w 1484963"/>
                  <a:gd name="connsiteY45" fmla="*/ 1209393 h 2300774"/>
                  <a:gd name="connsiteX46" fmla="*/ 292 w 1484963"/>
                  <a:gd name="connsiteY46" fmla="*/ 1120903 h 2300774"/>
                  <a:gd name="connsiteX47" fmla="*/ 19956 w 1484963"/>
                  <a:gd name="connsiteY47" fmla="*/ 1061909 h 2300774"/>
                  <a:gd name="connsiteX48" fmla="*/ 59285 w 1484963"/>
                  <a:gd name="connsiteY48" fmla="*/ 1002916 h 2300774"/>
                  <a:gd name="connsiteX49" fmla="*/ 78950 w 1484963"/>
                  <a:gd name="connsiteY49" fmla="*/ 973419 h 2300774"/>
                  <a:gd name="connsiteX50" fmla="*/ 167440 w 1484963"/>
                  <a:gd name="connsiteY50" fmla="*/ 924258 h 2300774"/>
                  <a:gd name="connsiteX51" fmla="*/ 187105 w 1484963"/>
                  <a:gd name="connsiteY51" fmla="*/ 884929 h 2300774"/>
                  <a:gd name="connsiteX52" fmla="*/ 265763 w 1484963"/>
                  <a:gd name="connsiteY52" fmla="*/ 816103 h 2300774"/>
                  <a:gd name="connsiteX53" fmla="*/ 383750 w 1484963"/>
                  <a:gd name="connsiteY53" fmla="*/ 796438 h 2300774"/>
                  <a:gd name="connsiteX54" fmla="*/ 491905 w 1484963"/>
                  <a:gd name="connsiteY54" fmla="*/ 747277 h 2300774"/>
                  <a:gd name="connsiteX55" fmla="*/ 550898 w 1484963"/>
                  <a:gd name="connsiteY55" fmla="*/ 727613 h 2300774"/>
                  <a:gd name="connsiteX56" fmla="*/ 580395 w 1484963"/>
                  <a:gd name="connsiteY56" fmla="*/ 717780 h 2300774"/>
                  <a:gd name="connsiteX57" fmla="*/ 609892 w 1484963"/>
                  <a:gd name="connsiteY57" fmla="*/ 678451 h 2300774"/>
                  <a:gd name="connsiteX58" fmla="*/ 639389 w 1484963"/>
                  <a:gd name="connsiteY58" fmla="*/ 658787 h 2300774"/>
                  <a:gd name="connsiteX59" fmla="*/ 649221 w 1484963"/>
                  <a:gd name="connsiteY59" fmla="*/ 629290 h 2300774"/>
                  <a:gd name="connsiteX60" fmla="*/ 698382 w 1484963"/>
                  <a:gd name="connsiteY60" fmla="*/ 580129 h 2300774"/>
                  <a:gd name="connsiteX61" fmla="*/ 737711 w 1484963"/>
                  <a:gd name="connsiteY61" fmla="*/ 570297 h 2300774"/>
                  <a:gd name="connsiteX62" fmla="*/ 796705 w 1484963"/>
                  <a:gd name="connsiteY62" fmla="*/ 481806 h 2300774"/>
                  <a:gd name="connsiteX63" fmla="*/ 806537 w 1484963"/>
                  <a:gd name="connsiteY63" fmla="*/ 383484 h 2300774"/>
                  <a:gd name="connsiteX64" fmla="*/ 944189 w 1484963"/>
                  <a:gd name="connsiteY64" fmla="*/ 373651 h 2300774"/>
                  <a:gd name="connsiteX65" fmla="*/ 973685 w 1484963"/>
                  <a:gd name="connsiteY65" fmla="*/ 353987 h 2300774"/>
                  <a:gd name="connsiteX66" fmla="*/ 983518 w 1484963"/>
                  <a:gd name="connsiteY66" fmla="*/ 304826 h 2300774"/>
                  <a:gd name="connsiteX67" fmla="*/ 1003182 w 1484963"/>
                  <a:gd name="connsiteY67" fmla="*/ 265497 h 2300774"/>
                  <a:gd name="connsiteX68" fmla="*/ 1072008 w 1484963"/>
                  <a:gd name="connsiteY68" fmla="*/ 186838 h 2300774"/>
                  <a:gd name="connsiteX69" fmla="*/ 1091673 w 1484963"/>
                  <a:gd name="connsiteY69" fmla="*/ 157342 h 2300774"/>
                  <a:gd name="connsiteX70" fmla="*/ 1121169 w 1484963"/>
                  <a:gd name="connsiteY70" fmla="*/ 147509 h 2300774"/>
                  <a:gd name="connsiteX71" fmla="*/ 1150666 w 1484963"/>
                  <a:gd name="connsiteY71" fmla="*/ 127845 h 2300774"/>
                  <a:gd name="connsiteX72" fmla="*/ 1180163 w 1484963"/>
                  <a:gd name="connsiteY72" fmla="*/ 88516 h 2300774"/>
                  <a:gd name="connsiteX73" fmla="*/ 1209660 w 1484963"/>
                  <a:gd name="connsiteY73" fmla="*/ 29522 h 2300774"/>
                  <a:gd name="connsiteX74" fmla="*/ 1288318 w 1484963"/>
                  <a:gd name="connsiteY74" fmla="*/ 26 h 2300774"/>
                  <a:gd name="connsiteX75" fmla="*/ 1307982 w 1484963"/>
                  <a:gd name="connsiteY75" fmla="*/ 29522 h 230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1484963" h="2300774">
                    <a:moveTo>
                      <a:pt x="1307982" y="29522"/>
                    </a:moveTo>
                    <a:cubicBezTo>
                      <a:pt x="1316176" y="42632"/>
                      <a:pt x="1325042" y="64174"/>
                      <a:pt x="1337479" y="78684"/>
                    </a:cubicBezTo>
                    <a:cubicBezTo>
                      <a:pt x="1345169" y="87656"/>
                      <a:pt x="1358620" y="89992"/>
                      <a:pt x="1366976" y="98348"/>
                    </a:cubicBezTo>
                    <a:cubicBezTo>
                      <a:pt x="1375332" y="106704"/>
                      <a:pt x="1380085" y="118013"/>
                      <a:pt x="1386640" y="127845"/>
                    </a:cubicBezTo>
                    <a:cubicBezTo>
                      <a:pt x="1410358" y="222716"/>
                      <a:pt x="1401005" y="180002"/>
                      <a:pt x="1416137" y="255664"/>
                    </a:cubicBezTo>
                    <a:cubicBezTo>
                      <a:pt x="1419414" y="311380"/>
                      <a:pt x="1420677" y="367252"/>
                      <a:pt x="1425969" y="422813"/>
                    </a:cubicBezTo>
                    <a:cubicBezTo>
                      <a:pt x="1427250" y="436265"/>
                      <a:pt x="1435052" y="448650"/>
                      <a:pt x="1435802" y="462142"/>
                    </a:cubicBezTo>
                    <a:cubicBezTo>
                      <a:pt x="1456311" y="831303"/>
                      <a:pt x="1418865" y="669695"/>
                      <a:pt x="1455466" y="816103"/>
                    </a:cubicBezTo>
                    <a:cubicBezTo>
                      <a:pt x="1462021" y="989806"/>
                      <a:pt x="1466152" y="1163618"/>
                      <a:pt x="1475131" y="1337213"/>
                    </a:cubicBezTo>
                    <a:cubicBezTo>
                      <a:pt x="1475994" y="1353902"/>
                      <a:pt x="1484963" y="1369662"/>
                      <a:pt x="1484963" y="1386374"/>
                    </a:cubicBezTo>
                    <a:cubicBezTo>
                      <a:pt x="1484963" y="1481475"/>
                      <a:pt x="1480716" y="1576572"/>
                      <a:pt x="1475131" y="1671509"/>
                    </a:cubicBezTo>
                    <a:cubicBezTo>
                      <a:pt x="1473949" y="1691603"/>
                      <a:pt x="1446789" y="1794325"/>
                      <a:pt x="1445634" y="1799329"/>
                    </a:cubicBezTo>
                    <a:cubicBezTo>
                      <a:pt x="1441876" y="1815613"/>
                      <a:pt x="1445072" y="1834585"/>
                      <a:pt x="1435802" y="1848490"/>
                    </a:cubicBezTo>
                    <a:cubicBezTo>
                      <a:pt x="1430053" y="1857113"/>
                      <a:pt x="1416137" y="1855045"/>
                      <a:pt x="1406305" y="1858322"/>
                    </a:cubicBezTo>
                    <a:cubicBezTo>
                      <a:pt x="1396473" y="1871432"/>
                      <a:pt x="1389397" y="1887160"/>
                      <a:pt x="1376808" y="1897651"/>
                    </a:cubicBezTo>
                    <a:cubicBezTo>
                      <a:pt x="1368846" y="1904286"/>
                      <a:pt x="1356934" y="1903635"/>
                      <a:pt x="1347311" y="1907484"/>
                    </a:cubicBezTo>
                    <a:cubicBezTo>
                      <a:pt x="1324136" y="1916754"/>
                      <a:pt x="1301781" y="1928020"/>
                      <a:pt x="1278485" y="1936980"/>
                    </a:cubicBezTo>
                    <a:cubicBezTo>
                      <a:pt x="1200133" y="1967115"/>
                      <a:pt x="1242643" y="1948399"/>
                      <a:pt x="1170331" y="1966477"/>
                    </a:cubicBezTo>
                    <a:cubicBezTo>
                      <a:pt x="1160276" y="1968991"/>
                      <a:pt x="1150799" y="1973462"/>
                      <a:pt x="1140834" y="1976309"/>
                    </a:cubicBezTo>
                    <a:cubicBezTo>
                      <a:pt x="1127841" y="1980021"/>
                      <a:pt x="1114615" y="1982864"/>
                      <a:pt x="1101505" y="1986142"/>
                    </a:cubicBezTo>
                    <a:cubicBezTo>
                      <a:pt x="1091673" y="1992697"/>
                      <a:pt x="1079390" y="1996579"/>
                      <a:pt x="1072008" y="2005806"/>
                    </a:cubicBezTo>
                    <a:cubicBezTo>
                      <a:pt x="1065534" y="2013899"/>
                      <a:pt x="1069505" y="2027974"/>
                      <a:pt x="1062176" y="2035303"/>
                    </a:cubicBezTo>
                    <a:cubicBezTo>
                      <a:pt x="1051812" y="2045667"/>
                      <a:pt x="1035957" y="2048412"/>
                      <a:pt x="1022847" y="2054967"/>
                    </a:cubicBezTo>
                    <a:cubicBezTo>
                      <a:pt x="1016292" y="2064799"/>
                      <a:pt x="1008467" y="2073895"/>
                      <a:pt x="1003182" y="2084464"/>
                    </a:cubicBezTo>
                    <a:cubicBezTo>
                      <a:pt x="998547" y="2093734"/>
                      <a:pt x="1000679" y="2106632"/>
                      <a:pt x="993350" y="2113961"/>
                    </a:cubicBezTo>
                    <a:cubicBezTo>
                      <a:pt x="986021" y="2121290"/>
                      <a:pt x="974160" y="2122708"/>
                      <a:pt x="963853" y="2123793"/>
                    </a:cubicBezTo>
                    <a:cubicBezTo>
                      <a:pt x="911601" y="2129293"/>
                      <a:pt x="858976" y="2130348"/>
                      <a:pt x="806537" y="2133626"/>
                    </a:cubicBezTo>
                    <a:cubicBezTo>
                      <a:pt x="796705" y="2140181"/>
                      <a:pt x="787609" y="2148005"/>
                      <a:pt x="777040" y="2153290"/>
                    </a:cubicBezTo>
                    <a:cubicBezTo>
                      <a:pt x="767770" y="2157925"/>
                      <a:pt x="757598" y="2160608"/>
                      <a:pt x="747543" y="2163122"/>
                    </a:cubicBezTo>
                    <a:cubicBezTo>
                      <a:pt x="702492" y="2174385"/>
                      <a:pt x="667498" y="2176815"/>
                      <a:pt x="619724" y="2182787"/>
                    </a:cubicBezTo>
                    <a:cubicBezTo>
                      <a:pt x="606614" y="2195897"/>
                      <a:pt x="595029" y="2210734"/>
                      <a:pt x="580395" y="2222116"/>
                    </a:cubicBezTo>
                    <a:cubicBezTo>
                      <a:pt x="565310" y="2233849"/>
                      <a:pt x="547440" y="2241485"/>
                      <a:pt x="531234" y="2251613"/>
                    </a:cubicBezTo>
                    <a:cubicBezTo>
                      <a:pt x="502712" y="2269439"/>
                      <a:pt x="495970" y="2278356"/>
                      <a:pt x="462408" y="2290942"/>
                    </a:cubicBezTo>
                    <a:cubicBezTo>
                      <a:pt x="449755" y="2295687"/>
                      <a:pt x="436189" y="2297497"/>
                      <a:pt x="423079" y="2300774"/>
                    </a:cubicBezTo>
                    <a:cubicBezTo>
                      <a:pt x="403414" y="2290942"/>
                      <a:pt x="369244" y="2292649"/>
                      <a:pt x="364085" y="2271277"/>
                    </a:cubicBezTo>
                    <a:cubicBezTo>
                      <a:pt x="344076" y="2188382"/>
                      <a:pt x="359925" y="2100725"/>
                      <a:pt x="354253" y="2015638"/>
                    </a:cubicBezTo>
                    <a:cubicBezTo>
                      <a:pt x="353354" y="2002155"/>
                      <a:pt x="351125" y="1988042"/>
                      <a:pt x="344421" y="1976309"/>
                    </a:cubicBezTo>
                    <a:cubicBezTo>
                      <a:pt x="337522" y="1964236"/>
                      <a:pt x="324756" y="1956645"/>
                      <a:pt x="314924" y="1946813"/>
                    </a:cubicBezTo>
                    <a:cubicBezTo>
                      <a:pt x="308369" y="1933703"/>
                      <a:pt x="303779" y="1919411"/>
                      <a:pt x="295260" y="1907484"/>
                    </a:cubicBezTo>
                    <a:cubicBezTo>
                      <a:pt x="259019" y="1856746"/>
                      <a:pt x="272106" y="1900507"/>
                      <a:pt x="246098" y="1848490"/>
                    </a:cubicBezTo>
                    <a:cubicBezTo>
                      <a:pt x="201173" y="1758639"/>
                      <a:pt x="252642" y="1841257"/>
                      <a:pt x="206769" y="1740335"/>
                    </a:cubicBezTo>
                    <a:cubicBezTo>
                      <a:pt x="192180" y="1708239"/>
                      <a:pt x="168727" y="1679779"/>
                      <a:pt x="147776" y="1651845"/>
                    </a:cubicBezTo>
                    <a:cubicBezTo>
                      <a:pt x="142411" y="1630386"/>
                      <a:pt x="122063" y="1554295"/>
                      <a:pt x="118279" y="1524026"/>
                    </a:cubicBezTo>
                    <a:cubicBezTo>
                      <a:pt x="110757" y="1463850"/>
                      <a:pt x="117077" y="1390591"/>
                      <a:pt x="78950" y="1337213"/>
                    </a:cubicBezTo>
                    <a:cubicBezTo>
                      <a:pt x="70868" y="1325898"/>
                      <a:pt x="59285" y="1317548"/>
                      <a:pt x="49453" y="1307716"/>
                    </a:cubicBezTo>
                    <a:cubicBezTo>
                      <a:pt x="25154" y="1234817"/>
                      <a:pt x="39059" y="1267262"/>
                      <a:pt x="10124" y="1209393"/>
                    </a:cubicBezTo>
                    <a:cubicBezTo>
                      <a:pt x="6847" y="1179896"/>
                      <a:pt x="-1682" y="1150515"/>
                      <a:pt x="292" y="1120903"/>
                    </a:cubicBezTo>
                    <a:cubicBezTo>
                      <a:pt x="1671" y="1100221"/>
                      <a:pt x="10686" y="1080449"/>
                      <a:pt x="19956" y="1061909"/>
                    </a:cubicBezTo>
                    <a:cubicBezTo>
                      <a:pt x="30525" y="1040770"/>
                      <a:pt x="46175" y="1022580"/>
                      <a:pt x="59285" y="1002916"/>
                    </a:cubicBezTo>
                    <a:cubicBezTo>
                      <a:pt x="65840" y="993084"/>
                      <a:pt x="68817" y="979499"/>
                      <a:pt x="78950" y="973419"/>
                    </a:cubicBezTo>
                    <a:cubicBezTo>
                      <a:pt x="140679" y="936381"/>
                      <a:pt x="111018" y="952468"/>
                      <a:pt x="167440" y="924258"/>
                    </a:cubicBezTo>
                    <a:cubicBezTo>
                      <a:pt x="173995" y="911148"/>
                      <a:pt x="178311" y="896655"/>
                      <a:pt x="187105" y="884929"/>
                    </a:cubicBezTo>
                    <a:cubicBezTo>
                      <a:pt x="199272" y="868707"/>
                      <a:pt x="245852" y="826058"/>
                      <a:pt x="265763" y="816103"/>
                    </a:cubicBezTo>
                    <a:cubicBezTo>
                      <a:pt x="287415" y="805277"/>
                      <a:pt x="376374" y="797360"/>
                      <a:pt x="383750" y="796438"/>
                    </a:cubicBezTo>
                    <a:cubicBezTo>
                      <a:pt x="547992" y="741692"/>
                      <a:pt x="344647" y="814212"/>
                      <a:pt x="491905" y="747277"/>
                    </a:cubicBezTo>
                    <a:cubicBezTo>
                      <a:pt x="510775" y="738700"/>
                      <a:pt x="531234" y="734168"/>
                      <a:pt x="550898" y="727613"/>
                    </a:cubicBezTo>
                    <a:lnTo>
                      <a:pt x="580395" y="717780"/>
                    </a:lnTo>
                    <a:cubicBezTo>
                      <a:pt x="590227" y="704670"/>
                      <a:pt x="598304" y="690038"/>
                      <a:pt x="609892" y="678451"/>
                    </a:cubicBezTo>
                    <a:cubicBezTo>
                      <a:pt x="618248" y="670095"/>
                      <a:pt x="632007" y="668014"/>
                      <a:pt x="639389" y="658787"/>
                    </a:cubicBezTo>
                    <a:cubicBezTo>
                      <a:pt x="645863" y="650694"/>
                      <a:pt x="644586" y="638560"/>
                      <a:pt x="649221" y="629290"/>
                    </a:cubicBezTo>
                    <a:cubicBezTo>
                      <a:pt x="661139" y="605453"/>
                      <a:pt x="673353" y="590855"/>
                      <a:pt x="698382" y="580129"/>
                    </a:cubicBezTo>
                    <a:cubicBezTo>
                      <a:pt x="710803" y="574806"/>
                      <a:pt x="724601" y="573574"/>
                      <a:pt x="737711" y="570297"/>
                    </a:cubicBezTo>
                    <a:cubicBezTo>
                      <a:pt x="750636" y="553064"/>
                      <a:pt x="791474" y="501422"/>
                      <a:pt x="796705" y="481806"/>
                    </a:cubicBezTo>
                    <a:cubicBezTo>
                      <a:pt x="805192" y="449981"/>
                      <a:pt x="779976" y="402962"/>
                      <a:pt x="806537" y="383484"/>
                    </a:cubicBezTo>
                    <a:cubicBezTo>
                      <a:pt x="843632" y="356281"/>
                      <a:pt x="898305" y="376929"/>
                      <a:pt x="944189" y="373651"/>
                    </a:cubicBezTo>
                    <a:cubicBezTo>
                      <a:pt x="954021" y="367096"/>
                      <a:pt x="967822" y="364247"/>
                      <a:pt x="973685" y="353987"/>
                    </a:cubicBezTo>
                    <a:cubicBezTo>
                      <a:pt x="981976" y="339477"/>
                      <a:pt x="978233" y="320680"/>
                      <a:pt x="983518" y="304826"/>
                    </a:cubicBezTo>
                    <a:cubicBezTo>
                      <a:pt x="988153" y="290921"/>
                      <a:pt x="995414" y="277926"/>
                      <a:pt x="1003182" y="265497"/>
                    </a:cubicBezTo>
                    <a:cubicBezTo>
                      <a:pt x="1036113" y="212806"/>
                      <a:pt x="1029791" y="236090"/>
                      <a:pt x="1072008" y="186838"/>
                    </a:cubicBezTo>
                    <a:cubicBezTo>
                      <a:pt x="1079698" y="177866"/>
                      <a:pt x="1082446" y="164724"/>
                      <a:pt x="1091673" y="157342"/>
                    </a:cubicBezTo>
                    <a:cubicBezTo>
                      <a:pt x="1099766" y="150868"/>
                      <a:pt x="1111899" y="152144"/>
                      <a:pt x="1121169" y="147509"/>
                    </a:cubicBezTo>
                    <a:cubicBezTo>
                      <a:pt x="1131738" y="142224"/>
                      <a:pt x="1140834" y="134400"/>
                      <a:pt x="1150666" y="127845"/>
                    </a:cubicBezTo>
                    <a:cubicBezTo>
                      <a:pt x="1160498" y="114735"/>
                      <a:pt x="1172033" y="102744"/>
                      <a:pt x="1180163" y="88516"/>
                    </a:cubicBezTo>
                    <a:cubicBezTo>
                      <a:pt x="1193200" y="65701"/>
                      <a:pt x="1184852" y="47242"/>
                      <a:pt x="1209660" y="29522"/>
                    </a:cubicBezTo>
                    <a:cubicBezTo>
                      <a:pt x="1214519" y="26051"/>
                      <a:pt x="1273744" y="3669"/>
                      <a:pt x="1288318" y="26"/>
                    </a:cubicBezTo>
                    <a:cubicBezTo>
                      <a:pt x="1291497" y="-769"/>
                      <a:pt x="1299788" y="16412"/>
                      <a:pt x="1307982" y="29522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50F20D-0E84-480B-8AD2-D34B63A9804F}"/>
                </a:ext>
              </a:extLst>
            </p:cNvPr>
            <p:cNvSpPr/>
            <p:nvPr/>
          </p:nvSpPr>
          <p:spPr>
            <a:xfrm>
              <a:off x="6843451" y="3130652"/>
              <a:ext cx="441791" cy="580882"/>
            </a:xfrm>
            <a:custGeom>
              <a:avLst/>
              <a:gdLst>
                <a:gd name="connsiteX0" fmla="*/ 14689 w 1297292"/>
                <a:gd name="connsiteY0" fmla="*/ 566531 h 1649896"/>
                <a:gd name="connsiteX1" fmla="*/ 24628 w 1297292"/>
                <a:gd name="connsiteY1" fmla="*/ 904461 h 1649896"/>
                <a:gd name="connsiteX2" fmla="*/ 44506 w 1297292"/>
                <a:gd name="connsiteY2" fmla="*/ 993913 h 1649896"/>
                <a:gd name="connsiteX3" fmla="*/ 54446 w 1297292"/>
                <a:gd name="connsiteY3" fmla="*/ 1152939 h 1649896"/>
                <a:gd name="connsiteX4" fmla="*/ 64385 w 1297292"/>
                <a:gd name="connsiteY4" fmla="*/ 1192696 h 1649896"/>
                <a:gd name="connsiteX5" fmla="*/ 143898 w 1297292"/>
                <a:gd name="connsiteY5" fmla="*/ 1232452 h 1649896"/>
                <a:gd name="connsiteX6" fmla="*/ 243289 w 1297292"/>
                <a:gd name="connsiteY6" fmla="*/ 1292087 h 1649896"/>
                <a:gd name="connsiteX7" fmla="*/ 273106 w 1297292"/>
                <a:gd name="connsiteY7" fmla="*/ 1302026 h 1649896"/>
                <a:gd name="connsiteX8" fmla="*/ 292985 w 1297292"/>
                <a:gd name="connsiteY8" fmla="*/ 1321905 h 1649896"/>
                <a:gd name="connsiteX9" fmla="*/ 322802 w 1297292"/>
                <a:gd name="connsiteY9" fmla="*/ 1341783 h 1649896"/>
                <a:gd name="connsiteX10" fmla="*/ 332741 w 1297292"/>
                <a:gd name="connsiteY10" fmla="*/ 1371600 h 1649896"/>
                <a:gd name="connsiteX11" fmla="*/ 342680 w 1297292"/>
                <a:gd name="connsiteY11" fmla="*/ 1560444 h 1649896"/>
                <a:gd name="connsiteX12" fmla="*/ 372498 w 1297292"/>
                <a:gd name="connsiteY12" fmla="*/ 1580322 h 1649896"/>
                <a:gd name="connsiteX13" fmla="*/ 412254 w 1297292"/>
                <a:gd name="connsiteY13" fmla="*/ 1610139 h 1649896"/>
                <a:gd name="connsiteX14" fmla="*/ 531524 w 1297292"/>
                <a:gd name="connsiteY14" fmla="*/ 1649896 h 1649896"/>
                <a:gd name="connsiteX15" fmla="*/ 1286898 w 1297292"/>
                <a:gd name="connsiteY15" fmla="*/ 1639957 h 1649896"/>
                <a:gd name="connsiteX16" fmla="*/ 1296837 w 1297292"/>
                <a:gd name="connsiteY16" fmla="*/ 1600200 h 1649896"/>
                <a:gd name="connsiteX17" fmla="*/ 1286898 w 1297292"/>
                <a:gd name="connsiteY17" fmla="*/ 1441174 h 1649896"/>
                <a:gd name="connsiteX18" fmla="*/ 1267019 w 1297292"/>
                <a:gd name="connsiteY18" fmla="*/ 1411357 h 1649896"/>
                <a:gd name="connsiteX19" fmla="*/ 1247141 w 1297292"/>
                <a:gd name="connsiteY19" fmla="*/ 1361661 h 1649896"/>
                <a:gd name="connsiteX20" fmla="*/ 1237202 w 1297292"/>
                <a:gd name="connsiteY20" fmla="*/ 1321905 h 1649896"/>
                <a:gd name="connsiteX21" fmla="*/ 1217324 w 1297292"/>
                <a:gd name="connsiteY21" fmla="*/ 1302026 h 1649896"/>
                <a:gd name="connsiteX22" fmla="*/ 1197446 w 1297292"/>
                <a:gd name="connsiteY22" fmla="*/ 1262270 h 1649896"/>
                <a:gd name="connsiteX23" fmla="*/ 1117933 w 1297292"/>
                <a:gd name="connsiteY23" fmla="*/ 1192696 h 1649896"/>
                <a:gd name="connsiteX24" fmla="*/ 1058298 w 1297292"/>
                <a:gd name="connsiteY24" fmla="*/ 1133061 h 1649896"/>
                <a:gd name="connsiteX25" fmla="*/ 978785 w 1297292"/>
                <a:gd name="connsiteY25" fmla="*/ 1073426 h 1649896"/>
                <a:gd name="connsiteX26" fmla="*/ 968846 w 1297292"/>
                <a:gd name="connsiteY26" fmla="*/ 1043609 h 1649896"/>
                <a:gd name="connsiteX27" fmla="*/ 929089 w 1297292"/>
                <a:gd name="connsiteY27" fmla="*/ 1003852 h 1649896"/>
                <a:gd name="connsiteX28" fmla="*/ 899272 w 1297292"/>
                <a:gd name="connsiteY28" fmla="*/ 964096 h 1649896"/>
                <a:gd name="connsiteX29" fmla="*/ 879393 w 1297292"/>
                <a:gd name="connsiteY29" fmla="*/ 934279 h 1649896"/>
                <a:gd name="connsiteX30" fmla="*/ 859515 w 1297292"/>
                <a:gd name="connsiteY30" fmla="*/ 894522 h 1649896"/>
                <a:gd name="connsiteX31" fmla="*/ 829698 w 1297292"/>
                <a:gd name="connsiteY31" fmla="*/ 884583 h 1649896"/>
                <a:gd name="connsiteX32" fmla="*/ 809819 w 1297292"/>
                <a:gd name="connsiteY32" fmla="*/ 844826 h 1649896"/>
                <a:gd name="connsiteX33" fmla="*/ 789941 w 1297292"/>
                <a:gd name="connsiteY33" fmla="*/ 785192 h 1649896"/>
                <a:gd name="connsiteX34" fmla="*/ 720367 w 1297292"/>
                <a:gd name="connsiteY34" fmla="*/ 705679 h 1649896"/>
                <a:gd name="connsiteX35" fmla="*/ 710428 w 1297292"/>
                <a:gd name="connsiteY35" fmla="*/ 655983 h 1649896"/>
                <a:gd name="connsiteX36" fmla="*/ 700489 w 1297292"/>
                <a:gd name="connsiteY36" fmla="*/ 626165 h 1649896"/>
                <a:gd name="connsiteX37" fmla="*/ 690550 w 1297292"/>
                <a:gd name="connsiteY37" fmla="*/ 447261 h 1649896"/>
                <a:gd name="connsiteX38" fmla="*/ 680611 w 1297292"/>
                <a:gd name="connsiteY38" fmla="*/ 397565 h 1649896"/>
                <a:gd name="connsiteX39" fmla="*/ 630915 w 1297292"/>
                <a:gd name="connsiteY39" fmla="*/ 288235 h 1649896"/>
                <a:gd name="connsiteX40" fmla="*/ 601098 w 1297292"/>
                <a:gd name="connsiteY40" fmla="*/ 258418 h 1649896"/>
                <a:gd name="connsiteX41" fmla="*/ 571280 w 1297292"/>
                <a:gd name="connsiteY41" fmla="*/ 238539 h 1649896"/>
                <a:gd name="connsiteX42" fmla="*/ 551402 w 1297292"/>
                <a:gd name="connsiteY42" fmla="*/ 208722 h 1649896"/>
                <a:gd name="connsiteX43" fmla="*/ 521585 w 1297292"/>
                <a:gd name="connsiteY43" fmla="*/ 178905 h 1649896"/>
                <a:gd name="connsiteX44" fmla="*/ 501706 w 1297292"/>
                <a:gd name="connsiteY44" fmla="*/ 39757 h 1649896"/>
                <a:gd name="connsiteX45" fmla="*/ 491767 w 1297292"/>
                <a:gd name="connsiteY45" fmla="*/ 0 h 1649896"/>
                <a:gd name="connsiteX46" fmla="*/ 452011 w 1297292"/>
                <a:gd name="connsiteY46" fmla="*/ 238539 h 1649896"/>
                <a:gd name="connsiteX47" fmla="*/ 432133 w 1297292"/>
                <a:gd name="connsiteY47" fmla="*/ 357809 h 1649896"/>
                <a:gd name="connsiteX48" fmla="*/ 412254 w 1297292"/>
                <a:gd name="connsiteY48" fmla="*/ 377687 h 1649896"/>
                <a:gd name="connsiteX49" fmla="*/ 372498 w 1297292"/>
                <a:gd name="connsiteY49" fmla="*/ 437322 h 1649896"/>
                <a:gd name="connsiteX50" fmla="*/ 372498 w 1297292"/>
                <a:gd name="connsiteY50" fmla="*/ 437322 h 1649896"/>
                <a:gd name="connsiteX51" fmla="*/ 342680 w 1297292"/>
                <a:gd name="connsiteY51" fmla="*/ 496957 h 1649896"/>
                <a:gd name="connsiteX52" fmla="*/ 302924 w 1297292"/>
                <a:gd name="connsiteY52" fmla="*/ 526774 h 1649896"/>
                <a:gd name="connsiteX53" fmla="*/ 233350 w 1297292"/>
                <a:gd name="connsiteY53" fmla="*/ 546652 h 1649896"/>
                <a:gd name="connsiteX54" fmla="*/ 14689 w 1297292"/>
                <a:gd name="connsiteY54" fmla="*/ 566531 h 1649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297292" h="1649896">
                  <a:moveTo>
                    <a:pt x="14689" y="566531"/>
                  </a:moveTo>
                  <a:cubicBezTo>
                    <a:pt x="-20098" y="626166"/>
                    <a:pt x="16785" y="792042"/>
                    <a:pt x="24628" y="904461"/>
                  </a:cubicBezTo>
                  <a:cubicBezTo>
                    <a:pt x="26754" y="934932"/>
                    <a:pt x="40867" y="963586"/>
                    <a:pt x="44506" y="993913"/>
                  </a:cubicBezTo>
                  <a:cubicBezTo>
                    <a:pt x="50834" y="1046647"/>
                    <a:pt x="49161" y="1100090"/>
                    <a:pt x="54446" y="1152939"/>
                  </a:cubicBezTo>
                  <a:cubicBezTo>
                    <a:pt x="55805" y="1166531"/>
                    <a:pt x="54175" y="1183621"/>
                    <a:pt x="64385" y="1192696"/>
                  </a:cubicBezTo>
                  <a:cubicBezTo>
                    <a:pt x="86533" y="1212383"/>
                    <a:pt x="119242" y="1216015"/>
                    <a:pt x="143898" y="1232452"/>
                  </a:cubicBezTo>
                  <a:cubicBezTo>
                    <a:pt x="186293" y="1260715"/>
                    <a:pt x="200501" y="1273749"/>
                    <a:pt x="243289" y="1292087"/>
                  </a:cubicBezTo>
                  <a:cubicBezTo>
                    <a:pt x="252919" y="1296214"/>
                    <a:pt x="263167" y="1298713"/>
                    <a:pt x="273106" y="1302026"/>
                  </a:cubicBezTo>
                  <a:cubicBezTo>
                    <a:pt x="279732" y="1308652"/>
                    <a:pt x="285667" y="1316051"/>
                    <a:pt x="292985" y="1321905"/>
                  </a:cubicBezTo>
                  <a:cubicBezTo>
                    <a:pt x="302313" y="1329367"/>
                    <a:pt x="315340" y="1332455"/>
                    <a:pt x="322802" y="1341783"/>
                  </a:cubicBezTo>
                  <a:cubicBezTo>
                    <a:pt x="329347" y="1349964"/>
                    <a:pt x="329428" y="1361661"/>
                    <a:pt x="332741" y="1371600"/>
                  </a:cubicBezTo>
                  <a:cubicBezTo>
                    <a:pt x="336054" y="1434548"/>
                    <a:pt x="330885" y="1498522"/>
                    <a:pt x="342680" y="1560444"/>
                  </a:cubicBezTo>
                  <a:cubicBezTo>
                    <a:pt x="344915" y="1572178"/>
                    <a:pt x="362778" y="1573379"/>
                    <a:pt x="372498" y="1580322"/>
                  </a:cubicBezTo>
                  <a:cubicBezTo>
                    <a:pt x="385978" y="1589950"/>
                    <a:pt x="397774" y="1602094"/>
                    <a:pt x="412254" y="1610139"/>
                  </a:cubicBezTo>
                  <a:cubicBezTo>
                    <a:pt x="442790" y="1627103"/>
                    <a:pt x="500971" y="1641167"/>
                    <a:pt x="531524" y="1649896"/>
                  </a:cubicBezTo>
                  <a:lnTo>
                    <a:pt x="1286898" y="1639957"/>
                  </a:lnTo>
                  <a:cubicBezTo>
                    <a:pt x="1300529" y="1639072"/>
                    <a:pt x="1296837" y="1613860"/>
                    <a:pt x="1296837" y="1600200"/>
                  </a:cubicBezTo>
                  <a:cubicBezTo>
                    <a:pt x="1296837" y="1547088"/>
                    <a:pt x="1295182" y="1493636"/>
                    <a:pt x="1286898" y="1441174"/>
                  </a:cubicBezTo>
                  <a:cubicBezTo>
                    <a:pt x="1285035" y="1429375"/>
                    <a:pt x="1272361" y="1422041"/>
                    <a:pt x="1267019" y="1411357"/>
                  </a:cubicBezTo>
                  <a:cubicBezTo>
                    <a:pt x="1259040" y="1395399"/>
                    <a:pt x="1252783" y="1378587"/>
                    <a:pt x="1247141" y="1361661"/>
                  </a:cubicBezTo>
                  <a:cubicBezTo>
                    <a:pt x="1242821" y="1348702"/>
                    <a:pt x="1243311" y="1334123"/>
                    <a:pt x="1237202" y="1321905"/>
                  </a:cubicBezTo>
                  <a:cubicBezTo>
                    <a:pt x="1233011" y="1313523"/>
                    <a:pt x="1222522" y="1309823"/>
                    <a:pt x="1217324" y="1302026"/>
                  </a:cubicBezTo>
                  <a:cubicBezTo>
                    <a:pt x="1209106" y="1289698"/>
                    <a:pt x="1206336" y="1274123"/>
                    <a:pt x="1197446" y="1262270"/>
                  </a:cubicBezTo>
                  <a:cubicBezTo>
                    <a:pt x="1164126" y="1217843"/>
                    <a:pt x="1156640" y="1227533"/>
                    <a:pt x="1117933" y="1192696"/>
                  </a:cubicBezTo>
                  <a:cubicBezTo>
                    <a:pt x="1097037" y="1173890"/>
                    <a:pt x="1080788" y="1149928"/>
                    <a:pt x="1058298" y="1133061"/>
                  </a:cubicBezTo>
                  <a:lnTo>
                    <a:pt x="978785" y="1073426"/>
                  </a:lnTo>
                  <a:cubicBezTo>
                    <a:pt x="975472" y="1063487"/>
                    <a:pt x="974935" y="1052134"/>
                    <a:pt x="968846" y="1043609"/>
                  </a:cubicBezTo>
                  <a:cubicBezTo>
                    <a:pt x="957953" y="1028358"/>
                    <a:pt x="940334" y="1018845"/>
                    <a:pt x="929089" y="1003852"/>
                  </a:cubicBezTo>
                  <a:cubicBezTo>
                    <a:pt x="919150" y="990600"/>
                    <a:pt x="908900" y="977575"/>
                    <a:pt x="899272" y="964096"/>
                  </a:cubicBezTo>
                  <a:cubicBezTo>
                    <a:pt x="892329" y="954376"/>
                    <a:pt x="885320" y="944650"/>
                    <a:pt x="879393" y="934279"/>
                  </a:cubicBezTo>
                  <a:cubicBezTo>
                    <a:pt x="872042" y="921415"/>
                    <a:pt x="869992" y="904999"/>
                    <a:pt x="859515" y="894522"/>
                  </a:cubicBezTo>
                  <a:cubicBezTo>
                    <a:pt x="852107" y="887114"/>
                    <a:pt x="839637" y="887896"/>
                    <a:pt x="829698" y="884583"/>
                  </a:cubicBezTo>
                  <a:cubicBezTo>
                    <a:pt x="823072" y="871331"/>
                    <a:pt x="815322" y="858583"/>
                    <a:pt x="809819" y="844826"/>
                  </a:cubicBezTo>
                  <a:cubicBezTo>
                    <a:pt x="802037" y="825371"/>
                    <a:pt x="804757" y="800008"/>
                    <a:pt x="789941" y="785192"/>
                  </a:cubicBezTo>
                  <a:cubicBezTo>
                    <a:pt x="731799" y="727049"/>
                    <a:pt x="753241" y="754988"/>
                    <a:pt x="720367" y="705679"/>
                  </a:cubicBezTo>
                  <a:cubicBezTo>
                    <a:pt x="717054" y="689114"/>
                    <a:pt x="714525" y="672372"/>
                    <a:pt x="710428" y="655983"/>
                  </a:cubicBezTo>
                  <a:cubicBezTo>
                    <a:pt x="707887" y="645819"/>
                    <a:pt x="701482" y="636595"/>
                    <a:pt x="700489" y="626165"/>
                  </a:cubicBezTo>
                  <a:cubicBezTo>
                    <a:pt x="694826" y="566707"/>
                    <a:pt x="695724" y="506763"/>
                    <a:pt x="690550" y="447261"/>
                  </a:cubicBezTo>
                  <a:cubicBezTo>
                    <a:pt x="689087" y="430431"/>
                    <a:pt x="683000" y="414289"/>
                    <a:pt x="680611" y="397565"/>
                  </a:cubicBezTo>
                  <a:cubicBezTo>
                    <a:pt x="665474" y="291606"/>
                    <a:pt x="699265" y="322409"/>
                    <a:pt x="630915" y="288235"/>
                  </a:cubicBezTo>
                  <a:cubicBezTo>
                    <a:pt x="620976" y="278296"/>
                    <a:pt x="611896" y="267416"/>
                    <a:pt x="601098" y="258418"/>
                  </a:cubicBezTo>
                  <a:cubicBezTo>
                    <a:pt x="591921" y="250771"/>
                    <a:pt x="579727" y="246986"/>
                    <a:pt x="571280" y="238539"/>
                  </a:cubicBezTo>
                  <a:cubicBezTo>
                    <a:pt x="562833" y="230092"/>
                    <a:pt x="559049" y="217899"/>
                    <a:pt x="551402" y="208722"/>
                  </a:cubicBezTo>
                  <a:cubicBezTo>
                    <a:pt x="542404" y="197924"/>
                    <a:pt x="531524" y="188844"/>
                    <a:pt x="521585" y="178905"/>
                  </a:cubicBezTo>
                  <a:cubicBezTo>
                    <a:pt x="497650" y="107098"/>
                    <a:pt x="521062" y="184925"/>
                    <a:pt x="501706" y="39757"/>
                  </a:cubicBezTo>
                  <a:cubicBezTo>
                    <a:pt x="499901" y="26217"/>
                    <a:pt x="495080" y="13252"/>
                    <a:pt x="491767" y="0"/>
                  </a:cubicBezTo>
                  <a:cubicBezTo>
                    <a:pt x="400405" y="60911"/>
                    <a:pt x="467611" y="4533"/>
                    <a:pt x="452011" y="238539"/>
                  </a:cubicBezTo>
                  <a:cubicBezTo>
                    <a:pt x="451581" y="244994"/>
                    <a:pt x="442821" y="336434"/>
                    <a:pt x="432133" y="357809"/>
                  </a:cubicBezTo>
                  <a:cubicBezTo>
                    <a:pt x="427942" y="366190"/>
                    <a:pt x="417877" y="370190"/>
                    <a:pt x="412254" y="377687"/>
                  </a:cubicBezTo>
                  <a:cubicBezTo>
                    <a:pt x="397920" y="396799"/>
                    <a:pt x="385750" y="417444"/>
                    <a:pt x="372498" y="437322"/>
                  </a:cubicBezTo>
                  <a:lnTo>
                    <a:pt x="372498" y="437322"/>
                  </a:lnTo>
                  <a:cubicBezTo>
                    <a:pt x="364414" y="461574"/>
                    <a:pt x="361948" y="477689"/>
                    <a:pt x="342680" y="496957"/>
                  </a:cubicBezTo>
                  <a:cubicBezTo>
                    <a:pt x="330967" y="508670"/>
                    <a:pt x="317306" y="518556"/>
                    <a:pt x="302924" y="526774"/>
                  </a:cubicBezTo>
                  <a:cubicBezTo>
                    <a:pt x="291835" y="533111"/>
                    <a:pt x="241956" y="544501"/>
                    <a:pt x="233350" y="546652"/>
                  </a:cubicBezTo>
                  <a:cubicBezTo>
                    <a:pt x="153837" y="606288"/>
                    <a:pt x="49476" y="506896"/>
                    <a:pt x="14689" y="566531"/>
                  </a:cubicBezTo>
                  <a:close/>
                </a:path>
              </a:pathLst>
            </a:custGeom>
            <a:solidFill>
              <a:srgbClr val="8DD848"/>
            </a:solidFill>
            <a:ln>
              <a:solidFill>
                <a:srgbClr val="8DD8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5540C96-F556-4D9C-9A67-20AF4A4BCEA6}"/>
              </a:ext>
            </a:extLst>
          </p:cNvPr>
          <p:cNvGraphicFramePr>
            <a:graphicFrameLocks noGrp="1"/>
          </p:cNvGraphicFramePr>
          <p:nvPr/>
        </p:nvGraphicFramePr>
        <p:xfrm>
          <a:off x="2560494" y="2823227"/>
          <a:ext cx="9316722" cy="494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2787">
                  <a:extLst>
                    <a:ext uri="{9D8B030D-6E8A-4147-A177-3AD203B41FA5}">
                      <a16:colId xmlns:a16="http://schemas.microsoft.com/office/drawing/2014/main" val="1699450973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56961520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335921487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4642964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1960917096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114719688"/>
                    </a:ext>
                  </a:extLst>
                </a:gridCol>
              </a:tblGrid>
              <a:tr h="4947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141208"/>
                  </a:ext>
                </a:extLst>
              </a:tr>
            </a:tbl>
          </a:graphicData>
        </a:graphic>
      </p:graphicFrame>
      <p:graphicFrame>
        <p:nvGraphicFramePr>
          <p:cNvPr id="15" name="Table 39">
            <a:extLst>
              <a:ext uri="{FF2B5EF4-FFF2-40B4-BE49-F238E27FC236}">
                <a16:creationId xmlns:a16="http://schemas.microsoft.com/office/drawing/2014/main" id="{2DBE0C67-23A7-4EF5-8F19-880C27D0F37F}"/>
              </a:ext>
            </a:extLst>
          </p:cNvPr>
          <p:cNvGraphicFramePr>
            <a:graphicFrameLocks noGrp="1"/>
          </p:cNvGraphicFramePr>
          <p:nvPr/>
        </p:nvGraphicFramePr>
        <p:xfrm>
          <a:off x="2483681" y="2409966"/>
          <a:ext cx="9316722" cy="494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2787">
                  <a:extLst>
                    <a:ext uri="{9D8B030D-6E8A-4147-A177-3AD203B41FA5}">
                      <a16:colId xmlns:a16="http://schemas.microsoft.com/office/drawing/2014/main" val="1699450973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56961520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335921487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4642964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1960917096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114719688"/>
                    </a:ext>
                  </a:extLst>
                </a:gridCol>
              </a:tblGrid>
              <a:tr h="4947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WA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NT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Q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NSW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V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SA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141208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8E3FE911-5104-40DA-B353-CA4FAB6A3C3E}"/>
              </a:ext>
            </a:extLst>
          </p:cNvPr>
          <p:cNvSpPr/>
          <p:nvPr/>
        </p:nvSpPr>
        <p:spPr>
          <a:xfrm>
            <a:off x="2734311" y="2932024"/>
            <a:ext cx="126637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0BAB83-3519-46D7-9B29-CFF09D713574}"/>
              </a:ext>
            </a:extLst>
          </p:cNvPr>
          <p:cNvSpPr/>
          <p:nvPr/>
        </p:nvSpPr>
        <p:spPr>
          <a:xfrm>
            <a:off x="5225261" y="2931324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24C4D6-C7D2-4BB0-B521-6EC4D3133129}"/>
              </a:ext>
            </a:extLst>
          </p:cNvPr>
          <p:cNvSpPr/>
          <p:nvPr/>
        </p:nvSpPr>
        <p:spPr>
          <a:xfrm>
            <a:off x="5855181" y="2921164"/>
            <a:ext cx="1206849" cy="25033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8F006A-9F7E-4960-B40E-0A9AB2B37F1F}"/>
              </a:ext>
            </a:extLst>
          </p:cNvPr>
          <p:cNvSpPr/>
          <p:nvPr/>
        </p:nvSpPr>
        <p:spPr>
          <a:xfrm>
            <a:off x="7460462" y="2931324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0CBE43-08A6-4D3B-ADC0-0AD490AEC695}"/>
              </a:ext>
            </a:extLst>
          </p:cNvPr>
          <p:cNvSpPr/>
          <p:nvPr/>
        </p:nvSpPr>
        <p:spPr>
          <a:xfrm>
            <a:off x="8344382" y="2941484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9A904E-0729-4026-B3C2-A7AE1A55B815}"/>
              </a:ext>
            </a:extLst>
          </p:cNvPr>
          <p:cNvSpPr/>
          <p:nvPr/>
        </p:nvSpPr>
        <p:spPr>
          <a:xfrm>
            <a:off x="8974302" y="2932024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02BE44A-5DC7-4660-AEA4-4B3F08D717BE}"/>
              </a:ext>
            </a:extLst>
          </p:cNvPr>
          <p:cNvSpPr/>
          <p:nvPr/>
        </p:nvSpPr>
        <p:spPr>
          <a:xfrm>
            <a:off x="9858222" y="2921164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664AE68-1FBE-41DC-A119-10F56ED1A5E7}"/>
              </a:ext>
            </a:extLst>
          </p:cNvPr>
          <p:cNvSpPr/>
          <p:nvPr/>
        </p:nvSpPr>
        <p:spPr>
          <a:xfrm>
            <a:off x="9411182" y="2932024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B9673E-635F-45DA-9DBB-C47830C3B1E3}"/>
              </a:ext>
            </a:extLst>
          </p:cNvPr>
          <p:cNvSpPr/>
          <p:nvPr/>
        </p:nvSpPr>
        <p:spPr>
          <a:xfrm>
            <a:off x="11412702" y="2931324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667D4D-3C1A-418C-8E91-CA665B0569C8}"/>
              </a:ext>
            </a:extLst>
          </p:cNvPr>
          <p:cNvSpPr txBox="1"/>
          <p:nvPr/>
        </p:nvSpPr>
        <p:spPr>
          <a:xfrm>
            <a:off x="1510927" y="4532838"/>
            <a:ext cx="9616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If a variable X loses a value, neighbors of X should be rechecked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9DA816-2AB8-4B63-AA76-D61B6F28508F}"/>
              </a:ext>
            </a:extLst>
          </p:cNvPr>
          <p:cNvSpPr txBox="1"/>
          <p:nvPr/>
        </p:nvSpPr>
        <p:spPr>
          <a:xfrm>
            <a:off x="1510927" y="5214006"/>
            <a:ext cx="9616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Arc consistency detects failure before forward checking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C9B94F2-6AFA-C02C-18D8-2D727573BB8E}"/>
              </a:ext>
            </a:extLst>
          </p:cNvPr>
          <p:cNvSpPr/>
          <p:nvPr/>
        </p:nvSpPr>
        <p:spPr>
          <a:xfrm>
            <a:off x="7857811" y="3305908"/>
            <a:ext cx="1758462" cy="379893"/>
          </a:xfrm>
          <a:custGeom>
            <a:avLst/>
            <a:gdLst>
              <a:gd name="connsiteX0" fmla="*/ 1758462 w 1758462"/>
              <a:gd name="connsiteY0" fmla="*/ 0 h 643202"/>
              <a:gd name="connsiteX1" fmla="*/ 864158 w 1758462"/>
              <a:gd name="connsiteY1" fmla="*/ 643094 h 643202"/>
              <a:gd name="connsiteX2" fmla="*/ 0 w 1758462"/>
              <a:gd name="connsiteY2" fmla="*/ 40193 h 643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8462" h="643202">
                <a:moveTo>
                  <a:pt x="1758462" y="0"/>
                </a:moveTo>
                <a:cubicBezTo>
                  <a:pt x="1457848" y="318197"/>
                  <a:pt x="1157235" y="636395"/>
                  <a:pt x="864158" y="643094"/>
                </a:cubicBezTo>
                <a:cubicBezTo>
                  <a:pt x="571081" y="649793"/>
                  <a:pt x="285540" y="344993"/>
                  <a:pt x="0" y="40193"/>
                </a:cubicBezTo>
              </a:path>
            </a:pathLst>
          </a:custGeom>
          <a:noFill/>
          <a:ln w="15875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F0162A-09F2-54B2-FB0C-1F02BCD4E9AF}"/>
              </a:ext>
            </a:extLst>
          </p:cNvPr>
          <p:cNvSpPr txBox="1"/>
          <p:nvPr/>
        </p:nvSpPr>
        <p:spPr>
          <a:xfrm>
            <a:off x="8566391" y="3636294"/>
            <a:ext cx="5501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92D050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A751870-B55F-657C-2453-411531F61B53}"/>
              </a:ext>
            </a:extLst>
          </p:cNvPr>
          <p:cNvSpPr/>
          <p:nvPr/>
        </p:nvSpPr>
        <p:spPr>
          <a:xfrm>
            <a:off x="7797521" y="3336053"/>
            <a:ext cx="3426488" cy="773745"/>
          </a:xfrm>
          <a:custGeom>
            <a:avLst/>
            <a:gdLst>
              <a:gd name="connsiteX0" fmla="*/ 3426488 w 3426488"/>
              <a:gd name="connsiteY0" fmla="*/ 20096 h 773745"/>
              <a:gd name="connsiteX1" fmla="*/ 1055077 w 3426488"/>
              <a:gd name="connsiteY1" fmla="*/ 773723 h 773745"/>
              <a:gd name="connsiteX2" fmla="*/ 0 w 3426488"/>
              <a:gd name="connsiteY2" fmla="*/ 0 h 773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6488" h="773745">
                <a:moveTo>
                  <a:pt x="3426488" y="20096"/>
                </a:moveTo>
                <a:cubicBezTo>
                  <a:pt x="2526323" y="398584"/>
                  <a:pt x="1626158" y="777072"/>
                  <a:pt x="1055077" y="773723"/>
                </a:cubicBezTo>
                <a:cubicBezTo>
                  <a:pt x="483996" y="770374"/>
                  <a:pt x="241998" y="385187"/>
                  <a:pt x="0" y="0"/>
                </a:cubicBezTo>
              </a:path>
            </a:pathLst>
          </a:custGeom>
          <a:noFill/>
          <a:ln w="15875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2C4206-DA2F-1529-0079-FA88619E4051}"/>
              </a:ext>
            </a:extLst>
          </p:cNvPr>
          <p:cNvSpPr txBox="1"/>
          <p:nvPr/>
        </p:nvSpPr>
        <p:spPr>
          <a:xfrm>
            <a:off x="8569078" y="4060475"/>
            <a:ext cx="5501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92D050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26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27" grpId="0" animBg="1"/>
      <p:bldP spid="2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28C27-C19F-4147-95C5-763B4D0AD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 Consistency of CSP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2A2B07-20B2-44EF-B2C2-C7FBF8E84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B79141-07AF-4824-89A2-2F90C0ABB41C}"/>
              </a:ext>
            </a:extLst>
          </p:cNvPr>
          <p:cNvSpPr txBox="1"/>
          <p:nvPr/>
        </p:nvSpPr>
        <p:spPr>
          <a:xfrm>
            <a:off x="945527" y="1623328"/>
            <a:ext cx="10041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92D050"/>
                </a:solidFill>
              </a:rPr>
              <a:t>A CSP is consistent </a:t>
            </a:r>
            <a:r>
              <a:rPr lang="en-US" sz="3600" dirty="0" err="1">
                <a:solidFill>
                  <a:srgbClr val="92D050"/>
                </a:solidFill>
              </a:rPr>
              <a:t>iff</a:t>
            </a:r>
            <a:r>
              <a:rPr lang="en-US" sz="3600" dirty="0">
                <a:solidFill>
                  <a:srgbClr val="92D050"/>
                </a:solidFill>
              </a:rPr>
              <a:t> </a:t>
            </a:r>
            <a:r>
              <a:rPr lang="en-US" sz="3600" dirty="0">
                <a:solidFill>
                  <a:srgbClr val="EA5E10"/>
                </a:solidFill>
              </a:rPr>
              <a:t>all</a:t>
            </a:r>
            <a:r>
              <a:rPr lang="en-US" sz="3600" dirty="0">
                <a:solidFill>
                  <a:srgbClr val="92D050"/>
                </a:solidFill>
              </a:rPr>
              <a:t> the arcs are consistent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10D5603-6457-473A-97BE-915BBC96CDF6}"/>
              </a:ext>
            </a:extLst>
          </p:cNvPr>
          <p:cNvGrpSpPr/>
          <p:nvPr/>
        </p:nvGrpSpPr>
        <p:grpSpPr>
          <a:xfrm>
            <a:off x="854766" y="2465550"/>
            <a:ext cx="1312323" cy="1210093"/>
            <a:chOff x="6168071" y="3119246"/>
            <a:chExt cx="1117172" cy="104455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E008A33-8777-4105-B1B1-8E6686862673}"/>
                </a:ext>
              </a:extLst>
            </p:cNvPr>
            <p:cNvGrpSpPr/>
            <p:nvPr/>
          </p:nvGrpSpPr>
          <p:grpSpPr>
            <a:xfrm>
              <a:off x="6168071" y="3119246"/>
              <a:ext cx="1117172" cy="1044555"/>
              <a:chOff x="6953958" y="5593986"/>
              <a:chExt cx="1117172" cy="1044555"/>
            </a:xfrm>
          </p:grpSpPr>
          <p:pic>
            <p:nvPicPr>
              <p:cNvPr id="12" name="Picture 11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74CB2FA6-B87B-4A5C-BBE1-BCF5D29084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3958" y="5593986"/>
                <a:ext cx="1117172" cy="1044555"/>
              </a:xfrm>
              <a:prstGeom prst="rect">
                <a:avLst/>
              </a:prstGeom>
            </p:spPr>
          </p:pic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95AB5AF-44AD-4832-8248-F0541D72F258}"/>
                  </a:ext>
                </a:extLst>
              </p:cNvPr>
              <p:cNvSpPr/>
              <p:nvPr/>
            </p:nvSpPr>
            <p:spPr>
              <a:xfrm>
                <a:off x="7019348" y="5767319"/>
                <a:ext cx="362833" cy="580883"/>
              </a:xfrm>
              <a:custGeom>
                <a:avLst/>
                <a:gdLst>
                  <a:gd name="connsiteX0" fmla="*/ 1307982 w 1484963"/>
                  <a:gd name="connsiteY0" fmla="*/ 29522 h 2300774"/>
                  <a:gd name="connsiteX1" fmla="*/ 1337479 w 1484963"/>
                  <a:gd name="connsiteY1" fmla="*/ 78684 h 2300774"/>
                  <a:gd name="connsiteX2" fmla="*/ 1366976 w 1484963"/>
                  <a:gd name="connsiteY2" fmla="*/ 98348 h 2300774"/>
                  <a:gd name="connsiteX3" fmla="*/ 1386640 w 1484963"/>
                  <a:gd name="connsiteY3" fmla="*/ 127845 h 2300774"/>
                  <a:gd name="connsiteX4" fmla="*/ 1416137 w 1484963"/>
                  <a:gd name="connsiteY4" fmla="*/ 255664 h 2300774"/>
                  <a:gd name="connsiteX5" fmla="*/ 1425969 w 1484963"/>
                  <a:gd name="connsiteY5" fmla="*/ 422813 h 2300774"/>
                  <a:gd name="connsiteX6" fmla="*/ 1435802 w 1484963"/>
                  <a:gd name="connsiteY6" fmla="*/ 462142 h 2300774"/>
                  <a:gd name="connsiteX7" fmla="*/ 1455466 w 1484963"/>
                  <a:gd name="connsiteY7" fmla="*/ 816103 h 2300774"/>
                  <a:gd name="connsiteX8" fmla="*/ 1475131 w 1484963"/>
                  <a:gd name="connsiteY8" fmla="*/ 1337213 h 2300774"/>
                  <a:gd name="connsiteX9" fmla="*/ 1484963 w 1484963"/>
                  <a:gd name="connsiteY9" fmla="*/ 1386374 h 2300774"/>
                  <a:gd name="connsiteX10" fmla="*/ 1475131 w 1484963"/>
                  <a:gd name="connsiteY10" fmla="*/ 1671509 h 2300774"/>
                  <a:gd name="connsiteX11" fmla="*/ 1445634 w 1484963"/>
                  <a:gd name="connsiteY11" fmla="*/ 1799329 h 2300774"/>
                  <a:gd name="connsiteX12" fmla="*/ 1435802 w 1484963"/>
                  <a:gd name="connsiteY12" fmla="*/ 1848490 h 2300774"/>
                  <a:gd name="connsiteX13" fmla="*/ 1406305 w 1484963"/>
                  <a:gd name="connsiteY13" fmla="*/ 1858322 h 2300774"/>
                  <a:gd name="connsiteX14" fmla="*/ 1376808 w 1484963"/>
                  <a:gd name="connsiteY14" fmla="*/ 1897651 h 2300774"/>
                  <a:gd name="connsiteX15" fmla="*/ 1347311 w 1484963"/>
                  <a:gd name="connsiteY15" fmla="*/ 1907484 h 2300774"/>
                  <a:gd name="connsiteX16" fmla="*/ 1278485 w 1484963"/>
                  <a:gd name="connsiteY16" fmla="*/ 1936980 h 2300774"/>
                  <a:gd name="connsiteX17" fmla="*/ 1170331 w 1484963"/>
                  <a:gd name="connsiteY17" fmla="*/ 1966477 h 2300774"/>
                  <a:gd name="connsiteX18" fmla="*/ 1140834 w 1484963"/>
                  <a:gd name="connsiteY18" fmla="*/ 1976309 h 2300774"/>
                  <a:gd name="connsiteX19" fmla="*/ 1101505 w 1484963"/>
                  <a:gd name="connsiteY19" fmla="*/ 1986142 h 2300774"/>
                  <a:gd name="connsiteX20" fmla="*/ 1072008 w 1484963"/>
                  <a:gd name="connsiteY20" fmla="*/ 2005806 h 2300774"/>
                  <a:gd name="connsiteX21" fmla="*/ 1062176 w 1484963"/>
                  <a:gd name="connsiteY21" fmla="*/ 2035303 h 2300774"/>
                  <a:gd name="connsiteX22" fmla="*/ 1022847 w 1484963"/>
                  <a:gd name="connsiteY22" fmla="*/ 2054967 h 2300774"/>
                  <a:gd name="connsiteX23" fmla="*/ 1003182 w 1484963"/>
                  <a:gd name="connsiteY23" fmla="*/ 2084464 h 2300774"/>
                  <a:gd name="connsiteX24" fmla="*/ 993350 w 1484963"/>
                  <a:gd name="connsiteY24" fmla="*/ 2113961 h 2300774"/>
                  <a:gd name="connsiteX25" fmla="*/ 963853 w 1484963"/>
                  <a:gd name="connsiteY25" fmla="*/ 2123793 h 2300774"/>
                  <a:gd name="connsiteX26" fmla="*/ 806537 w 1484963"/>
                  <a:gd name="connsiteY26" fmla="*/ 2133626 h 2300774"/>
                  <a:gd name="connsiteX27" fmla="*/ 777040 w 1484963"/>
                  <a:gd name="connsiteY27" fmla="*/ 2153290 h 2300774"/>
                  <a:gd name="connsiteX28" fmla="*/ 747543 w 1484963"/>
                  <a:gd name="connsiteY28" fmla="*/ 2163122 h 2300774"/>
                  <a:gd name="connsiteX29" fmla="*/ 619724 w 1484963"/>
                  <a:gd name="connsiteY29" fmla="*/ 2182787 h 2300774"/>
                  <a:gd name="connsiteX30" fmla="*/ 580395 w 1484963"/>
                  <a:gd name="connsiteY30" fmla="*/ 2222116 h 2300774"/>
                  <a:gd name="connsiteX31" fmla="*/ 531234 w 1484963"/>
                  <a:gd name="connsiteY31" fmla="*/ 2251613 h 2300774"/>
                  <a:gd name="connsiteX32" fmla="*/ 462408 w 1484963"/>
                  <a:gd name="connsiteY32" fmla="*/ 2290942 h 2300774"/>
                  <a:gd name="connsiteX33" fmla="*/ 423079 w 1484963"/>
                  <a:gd name="connsiteY33" fmla="*/ 2300774 h 2300774"/>
                  <a:gd name="connsiteX34" fmla="*/ 364085 w 1484963"/>
                  <a:gd name="connsiteY34" fmla="*/ 2271277 h 2300774"/>
                  <a:gd name="connsiteX35" fmla="*/ 354253 w 1484963"/>
                  <a:gd name="connsiteY35" fmla="*/ 2015638 h 2300774"/>
                  <a:gd name="connsiteX36" fmla="*/ 344421 w 1484963"/>
                  <a:gd name="connsiteY36" fmla="*/ 1976309 h 2300774"/>
                  <a:gd name="connsiteX37" fmla="*/ 314924 w 1484963"/>
                  <a:gd name="connsiteY37" fmla="*/ 1946813 h 2300774"/>
                  <a:gd name="connsiteX38" fmla="*/ 295260 w 1484963"/>
                  <a:gd name="connsiteY38" fmla="*/ 1907484 h 2300774"/>
                  <a:gd name="connsiteX39" fmla="*/ 246098 w 1484963"/>
                  <a:gd name="connsiteY39" fmla="*/ 1848490 h 2300774"/>
                  <a:gd name="connsiteX40" fmla="*/ 206769 w 1484963"/>
                  <a:gd name="connsiteY40" fmla="*/ 1740335 h 2300774"/>
                  <a:gd name="connsiteX41" fmla="*/ 147776 w 1484963"/>
                  <a:gd name="connsiteY41" fmla="*/ 1651845 h 2300774"/>
                  <a:gd name="connsiteX42" fmla="*/ 118279 w 1484963"/>
                  <a:gd name="connsiteY42" fmla="*/ 1524026 h 2300774"/>
                  <a:gd name="connsiteX43" fmla="*/ 78950 w 1484963"/>
                  <a:gd name="connsiteY43" fmla="*/ 1337213 h 2300774"/>
                  <a:gd name="connsiteX44" fmla="*/ 49453 w 1484963"/>
                  <a:gd name="connsiteY44" fmla="*/ 1307716 h 2300774"/>
                  <a:gd name="connsiteX45" fmla="*/ 10124 w 1484963"/>
                  <a:gd name="connsiteY45" fmla="*/ 1209393 h 2300774"/>
                  <a:gd name="connsiteX46" fmla="*/ 292 w 1484963"/>
                  <a:gd name="connsiteY46" fmla="*/ 1120903 h 2300774"/>
                  <a:gd name="connsiteX47" fmla="*/ 19956 w 1484963"/>
                  <a:gd name="connsiteY47" fmla="*/ 1061909 h 2300774"/>
                  <a:gd name="connsiteX48" fmla="*/ 59285 w 1484963"/>
                  <a:gd name="connsiteY48" fmla="*/ 1002916 h 2300774"/>
                  <a:gd name="connsiteX49" fmla="*/ 78950 w 1484963"/>
                  <a:gd name="connsiteY49" fmla="*/ 973419 h 2300774"/>
                  <a:gd name="connsiteX50" fmla="*/ 167440 w 1484963"/>
                  <a:gd name="connsiteY50" fmla="*/ 924258 h 2300774"/>
                  <a:gd name="connsiteX51" fmla="*/ 187105 w 1484963"/>
                  <a:gd name="connsiteY51" fmla="*/ 884929 h 2300774"/>
                  <a:gd name="connsiteX52" fmla="*/ 265763 w 1484963"/>
                  <a:gd name="connsiteY52" fmla="*/ 816103 h 2300774"/>
                  <a:gd name="connsiteX53" fmla="*/ 383750 w 1484963"/>
                  <a:gd name="connsiteY53" fmla="*/ 796438 h 2300774"/>
                  <a:gd name="connsiteX54" fmla="*/ 491905 w 1484963"/>
                  <a:gd name="connsiteY54" fmla="*/ 747277 h 2300774"/>
                  <a:gd name="connsiteX55" fmla="*/ 550898 w 1484963"/>
                  <a:gd name="connsiteY55" fmla="*/ 727613 h 2300774"/>
                  <a:gd name="connsiteX56" fmla="*/ 580395 w 1484963"/>
                  <a:gd name="connsiteY56" fmla="*/ 717780 h 2300774"/>
                  <a:gd name="connsiteX57" fmla="*/ 609892 w 1484963"/>
                  <a:gd name="connsiteY57" fmla="*/ 678451 h 2300774"/>
                  <a:gd name="connsiteX58" fmla="*/ 639389 w 1484963"/>
                  <a:gd name="connsiteY58" fmla="*/ 658787 h 2300774"/>
                  <a:gd name="connsiteX59" fmla="*/ 649221 w 1484963"/>
                  <a:gd name="connsiteY59" fmla="*/ 629290 h 2300774"/>
                  <a:gd name="connsiteX60" fmla="*/ 698382 w 1484963"/>
                  <a:gd name="connsiteY60" fmla="*/ 580129 h 2300774"/>
                  <a:gd name="connsiteX61" fmla="*/ 737711 w 1484963"/>
                  <a:gd name="connsiteY61" fmla="*/ 570297 h 2300774"/>
                  <a:gd name="connsiteX62" fmla="*/ 796705 w 1484963"/>
                  <a:gd name="connsiteY62" fmla="*/ 481806 h 2300774"/>
                  <a:gd name="connsiteX63" fmla="*/ 806537 w 1484963"/>
                  <a:gd name="connsiteY63" fmla="*/ 383484 h 2300774"/>
                  <a:gd name="connsiteX64" fmla="*/ 944189 w 1484963"/>
                  <a:gd name="connsiteY64" fmla="*/ 373651 h 2300774"/>
                  <a:gd name="connsiteX65" fmla="*/ 973685 w 1484963"/>
                  <a:gd name="connsiteY65" fmla="*/ 353987 h 2300774"/>
                  <a:gd name="connsiteX66" fmla="*/ 983518 w 1484963"/>
                  <a:gd name="connsiteY66" fmla="*/ 304826 h 2300774"/>
                  <a:gd name="connsiteX67" fmla="*/ 1003182 w 1484963"/>
                  <a:gd name="connsiteY67" fmla="*/ 265497 h 2300774"/>
                  <a:gd name="connsiteX68" fmla="*/ 1072008 w 1484963"/>
                  <a:gd name="connsiteY68" fmla="*/ 186838 h 2300774"/>
                  <a:gd name="connsiteX69" fmla="*/ 1091673 w 1484963"/>
                  <a:gd name="connsiteY69" fmla="*/ 157342 h 2300774"/>
                  <a:gd name="connsiteX70" fmla="*/ 1121169 w 1484963"/>
                  <a:gd name="connsiteY70" fmla="*/ 147509 h 2300774"/>
                  <a:gd name="connsiteX71" fmla="*/ 1150666 w 1484963"/>
                  <a:gd name="connsiteY71" fmla="*/ 127845 h 2300774"/>
                  <a:gd name="connsiteX72" fmla="*/ 1180163 w 1484963"/>
                  <a:gd name="connsiteY72" fmla="*/ 88516 h 2300774"/>
                  <a:gd name="connsiteX73" fmla="*/ 1209660 w 1484963"/>
                  <a:gd name="connsiteY73" fmla="*/ 29522 h 2300774"/>
                  <a:gd name="connsiteX74" fmla="*/ 1288318 w 1484963"/>
                  <a:gd name="connsiteY74" fmla="*/ 26 h 2300774"/>
                  <a:gd name="connsiteX75" fmla="*/ 1307982 w 1484963"/>
                  <a:gd name="connsiteY75" fmla="*/ 29522 h 230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1484963" h="2300774">
                    <a:moveTo>
                      <a:pt x="1307982" y="29522"/>
                    </a:moveTo>
                    <a:cubicBezTo>
                      <a:pt x="1316176" y="42632"/>
                      <a:pt x="1325042" y="64174"/>
                      <a:pt x="1337479" y="78684"/>
                    </a:cubicBezTo>
                    <a:cubicBezTo>
                      <a:pt x="1345169" y="87656"/>
                      <a:pt x="1358620" y="89992"/>
                      <a:pt x="1366976" y="98348"/>
                    </a:cubicBezTo>
                    <a:cubicBezTo>
                      <a:pt x="1375332" y="106704"/>
                      <a:pt x="1380085" y="118013"/>
                      <a:pt x="1386640" y="127845"/>
                    </a:cubicBezTo>
                    <a:cubicBezTo>
                      <a:pt x="1410358" y="222716"/>
                      <a:pt x="1401005" y="180002"/>
                      <a:pt x="1416137" y="255664"/>
                    </a:cubicBezTo>
                    <a:cubicBezTo>
                      <a:pt x="1419414" y="311380"/>
                      <a:pt x="1420677" y="367252"/>
                      <a:pt x="1425969" y="422813"/>
                    </a:cubicBezTo>
                    <a:cubicBezTo>
                      <a:pt x="1427250" y="436265"/>
                      <a:pt x="1435052" y="448650"/>
                      <a:pt x="1435802" y="462142"/>
                    </a:cubicBezTo>
                    <a:cubicBezTo>
                      <a:pt x="1456311" y="831303"/>
                      <a:pt x="1418865" y="669695"/>
                      <a:pt x="1455466" y="816103"/>
                    </a:cubicBezTo>
                    <a:cubicBezTo>
                      <a:pt x="1462021" y="989806"/>
                      <a:pt x="1466152" y="1163618"/>
                      <a:pt x="1475131" y="1337213"/>
                    </a:cubicBezTo>
                    <a:cubicBezTo>
                      <a:pt x="1475994" y="1353902"/>
                      <a:pt x="1484963" y="1369662"/>
                      <a:pt x="1484963" y="1386374"/>
                    </a:cubicBezTo>
                    <a:cubicBezTo>
                      <a:pt x="1484963" y="1481475"/>
                      <a:pt x="1480716" y="1576572"/>
                      <a:pt x="1475131" y="1671509"/>
                    </a:cubicBezTo>
                    <a:cubicBezTo>
                      <a:pt x="1473949" y="1691603"/>
                      <a:pt x="1446789" y="1794325"/>
                      <a:pt x="1445634" y="1799329"/>
                    </a:cubicBezTo>
                    <a:cubicBezTo>
                      <a:pt x="1441876" y="1815613"/>
                      <a:pt x="1445072" y="1834585"/>
                      <a:pt x="1435802" y="1848490"/>
                    </a:cubicBezTo>
                    <a:cubicBezTo>
                      <a:pt x="1430053" y="1857113"/>
                      <a:pt x="1416137" y="1855045"/>
                      <a:pt x="1406305" y="1858322"/>
                    </a:cubicBezTo>
                    <a:cubicBezTo>
                      <a:pt x="1396473" y="1871432"/>
                      <a:pt x="1389397" y="1887160"/>
                      <a:pt x="1376808" y="1897651"/>
                    </a:cubicBezTo>
                    <a:cubicBezTo>
                      <a:pt x="1368846" y="1904286"/>
                      <a:pt x="1356934" y="1903635"/>
                      <a:pt x="1347311" y="1907484"/>
                    </a:cubicBezTo>
                    <a:cubicBezTo>
                      <a:pt x="1324136" y="1916754"/>
                      <a:pt x="1301781" y="1928020"/>
                      <a:pt x="1278485" y="1936980"/>
                    </a:cubicBezTo>
                    <a:cubicBezTo>
                      <a:pt x="1200133" y="1967115"/>
                      <a:pt x="1242643" y="1948399"/>
                      <a:pt x="1170331" y="1966477"/>
                    </a:cubicBezTo>
                    <a:cubicBezTo>
                      <a:pt x="1160276" y="1968991"/>
                      <a:pt x="1150799" y="1973462"/>
                      <a:pt x="1140834" y="1976309"/>
                    </a:cubicBezTo>
                    <a:cubicBezTo>
                      <a:pt x="1127841" y="1980021"/>
                      <a:pt x="1114615" y="1982864"/>
                      <a:pt x="1101505" y="1986142"/>
                    </a:cubicBezTo>
                    <a:cubicBezTo>
                      <a:pt x="1091673" y="1992697"/>
                      <a:pt x="1079390" y="1996579"/>
                      <a:pt x="1072008" y="2005806"/>
                    </a:cubicBezTo>
                    <a:cubicBezTo>
                      <a:pt x="1065534" y="2013899"/>
                      <a:pt x="1069505" y="2027974"/>
                      <a:pt x="1062176" y="2035303"/>
                    </a:cubicBezTo>
                    <a:cubicBezTo>
                      <a:pt x="1051812" y="2045667"/>
                      <a:pt x="1035957" y="2048412"/>
                      <a:pt x="1022847" y="2054967"/>
                    </a:cubicBezTo>
                    <a:cubicBezTo>
                      <a:pt x="1016292" y="2064799"/>
                      <a:pt x="1008467" y="2073895"/>
                      <a:pt x="1003182" y="2084464"/>
                    </a:cubicBezTo>
                    <a:cubicBezTo>
                      <a:pt x="998547" y="2093734"/>
                      <a:pt x="1000679" y="2106632"/>
                      <a:pt x="993350" y="2113961"/>
                    </a:cubicBezTo>
                    <a:cubicBezTo>
                      <a:pt x="986021" y="2121290"/>
                      <a:pt x="974160" y="2122708"/>
                      <a:pt x="963853" y="2123793"/>
                    </a:cubicBezTo>
                    <a:cubicBezTo>
                      <a:pt x="911601" y="2129293"/>
                      <a:pt x="858976" y="2130348"/>
                      <a:pt x="806537" y="2133626"/>
                    </a:cubicBezTo>
                    <a:cubicBezTo>
                      <a:pt x="796705" y="2140181"/>
                      <a:pt x="787609" y="2148005"/>
                      <a:pt x="777040" y="2153290"/>
                    </a:cubicBezTo>
                    <a:cubicBezTo>
                      <a:pt x="767770" y="2157925"/>
                      <a:pt x="757598" y="2160608"/>
                      <a:pt x="747543" y="2163122"/>
                    </a:cubicBezTo>
                    <a:cubicBezTo>
                      <a:pt x="702492" y="2174385"/>
                      <a:pt x="667498" y="2176815"/>
                      <a:pt x="619724" y="2182787"/>
                    </a:cubicBezTo>
                    <a:cubicBezTo>
                      <a:pt x="606614" y="2195897"/>
                      <a:pt x="595029" y="2210734"/>
                      <a:pt x="580395" y="2222116"/>
                    </a:cubicBezTo>
                    <a:cubicBezTo>
                      <a:pt x="565310" y="2233849"/>
                      <a:pt x="547440" y="2241485"/>
                      <a:pt x="531234" y="2251613"/>
                    </a:cubicBezTo>
                    <a:cubicBezTo>
                      <a:pt x="502712" y="2269439"/>
                      <a:pt x="495970" y="2278356"/>
                      <a:pt x="462408" y="2290942"/>
                    </a:cubicBezTo>
                    <a:cubicBezTo>
                      <a:pt x="449755" y="2295687"/>
                      <a:pt x="436189" y="2297497"/>
                      <a:pt x="423079" y="2300774"/>
                    </a:cubicBezTo>
                    <a:cubicBezTo>
                      <a:pt x="403414" y="2290942"/>
                      <a:pt x="369244" y="2292649"/>
                      <a:pt x="364085" y="2271277"/>
                    </a:cubicBezTo>
                    <a:cubicBezTo>
                      <a:pt x="344076" y="2188382"/>
                      <a:pt x="359925" y="2100725"/>
                      <a:pt x="354253" y="2015638"/>
                    </a:cubicBezTo>
                    <a:cubicBezTo>
                      <a:pt x="353354" y="2002155"/>
                      <a:pt x="351125" y="1988042"/>
                      <a:pt x="344421" y="1976309"/>
                    </a:cubicBezTo>
                    <a:cubicBezTo>
                      <a:pt x="337522" y="1964236"/>
                      <a:pt x="324756" y="1956645"/>
                      <a:pt x="314924" y="1946813"/>
                    </a:cubicBezTo>
                    <a:cubicBezTo>
                      <a:pt x="308369" y="1933703"/>
                      <a:pt x="303779" y="1919411"/>
                      <a:pt x="295260" y="1907484"/>
                    </a:cubicBezTo>
                    <a:cubicBezTo>
                      <a:pt x="259019" y="1856746"/>
                      <a:pt x="272106" y="1900507"/>
                      <a:pt x="246098" y="1848490"/>
                    </a:cubicBezTo>
                    <a:cubicBezTo>
                      <a:pt x="201173" y="1758639"/>
                      <a:pt x="252642" y="1841257"/>
                      <a:pt x="206769" y="1740335"/>
                    </a:cubicBezTo>
                    <a:cubicBezTo>
                      <a:pt x="192180" y="1708239"/>
                      <a:pt x="168727" y="1679779"/>
                      <a:pt x="147776" y="1651845"/>
                    </a:cubicBezTo>
                    <a:cubicBezTo>
                      <a:pt x="142411" y="1630386"/>
                      <a:pt x="122063" y="1554295"/>
                      <a:pt x="118279" y="1524026"/>
                    </a:cubicBezTo>
                    <a:cubicBezTo>
                      <a:pt x="110757" y="1463850"/>
                      <a:pt x="117077" y="1390591"/>
                      <a:pt x="78950" y="1337213"/>
                    </a:cubicBezTo>
                    <a:cubicBezTo>
                      <a:pt x="70868" y="1325898"/>
                      <a:pt x="59285" y="1317548"/>
                      <a:pt x="49453" y="1307716"/>
                    </a:cubicBezTo>
                    <a:cubicBezTo>
                      <a:pt x="25154" y="1234817"/>
                      <a:pt x="39059" y="1267262"/>
                      <a:pt x="10124" y="1209393"/>
                    </a:cubicBezTo>
                    <a:cubicBezTo>
                      <a:pt x="6847" y="1179896"/>
                      <a:pt x="-1682" y="1150515"/>
                      <a:pt x="292" y="1120903"/>
                    </a:cubicBezTo>
                    <a:cubicBezTo>
                      <a:pt x="1671" y="1100221"/>
                      <a:pt x="10686" y="1080449"/>
                      <a:pt x="19956" y="1061909"/>
                    </a:cubicBezTo>
                    <a:cubicBezTo>
                      <a:pt x="30525" y="1040770"/>
                      <a:pt x="46175" y="1022580"/>
                      <a:pt x="59285" y="1002916"/>
                    </a:cubicBezTo>
                    <a:cubicBezTo>
                      <a:pt x="65840" y="993084"/>
                      <a:pt x="68817" y="979499"/>
                      <a:pt x="78950" y="973419"/>
                    </a:cubicBezTo>
                    <a:cubicBezTo>
                      <a:pt x="140679" y="936381"/>
                      <a:pt x="111018" y="952468"/>
                      <a:pt x="167440" y="924258"/>
                    </a:cubicBezTo>
                    <a:cubicBezTo>
                      <a:pt x="173995" y="911148"/>
                      <a:pt x="178311" y="896655"/>
                      <a:pt x="187105" y="884929"/>
                    </a:cubicBezTo>
                    <a:cubicBezTo>
                      <a:pt x="199272" y="868707"/>
                      <a:pt x="245852" y="826058"/>
                      <a:pt x="265763" y="816103"/>
                    </a:cubicBezTo>
                    <a:cubicBezTo>
                      <a:pt x="287415" y="805277"/>
                      <a:pt x="376374" y="797360"/>
                      <a:pt x="383750" y="796438"/>
                    </a:cubicBezTo>
                    <a:cubicBezTo>
                      <a:pt x="547992" y="741692"/>
                      <a:pt x="344647" y="814212"/>
                      <a:pt x="491905" y="747277"/>
                    </a:cubicBezTo>
                    <a:cubicBezTo>
                      <a:pt x="510775" y="738700"/>
                      <a:pt x="531234" y="734168"/>
                      <a:pt x="550898" y="727613"/>
                    </a:cubicBezTo>
                    <a:lnTo>
                      <a:pt x="580395" y="717780"/>
                    </a:lnTo>
                    <a:cubicBezTo>
                      <a:pt x="590227" y="704670"/>
                      <a:pt x="598304" y="690038"/>
                      <a:pt x="609892" y="678451"/>
                    </a:cubicBezTo>
                    <a:cubicBezTo>
                      <a:pt x="618248" y="670095"/>
                      <a:pt x="632007" y="668014"/>
                      <a:pt x="639389" y="658787"/>
                    </a:cubicBezTo>
                    <a:cubicBezTo>
                      <a:pt x="645863" y="650694"/>
                      <a:pt x="644586" y="638560"/>
                      <a:pt x="649221" y="629290"/>
                    </a:cubicBezTo>
                    <a:cubicBezTo>
                      <a:pt x="661139" y="605453"/>
                      <a:pt x="673353" y="590855"/>
                      <a:pt x="698382" y="580129"/>
                    </a:cubicBezTo>
                    <a:cubicBezTo>
                      <a:pt x="710803" y="574806"/>
                      <a:pt x="724601" y="573574"/>
                      <a:pt x="737711" y="570297"/>
                    </a:cubicBezTo>
                    <a:cubicBezTo>
                      <a:pt x="750636" y="553064"/>
                      <a:pt x="791474" y="501422"/>
                      <a:pt x="796705" y="481806"/>
                    </a:cubicBezTo>
                    <a:cubicBezTo>
                      <a:pt x="805192" y="449981"/>
                      <a:pt x="779976" y="402962"/>
                      <a:pt x="806537" y="383484"/>
                    </a:cubicBezTo>
                    <a:cubicBezTo>
                      <a:pt x="843632" y="356281"/>
                      <a:pt x="898305" y="376929"/>
                      <a:pt x="944189" y="373651"/>
                    </a:cubicBezTo>
                    <a:cubicBezTo>
                      <a:pt x="954021" y="367096"/>
                      <a:pt x="967822" y="364247"/>
                      <a:pt x="973685" y="353987"/>
                    </a:cubicBezTo>
                    <a:cubicBezTo>
                      <a:pt x="981976" y="339477"/>
                      <a:pt x="978233" y="320680"/>
                      <a:pt x="983518" y="304826"/>
                    </a:cubicBezTo>
                    <a:cubicBezTo>
                      <a:pt x="988153" y="290921"/>
                      <a:pt x="995414" y="277926"/>
                      <a:pt x="1003182" y="265497"/>
                    </a:cubicBezTo>
                    <a:cubicBezTo>
                      <a:pt x="1036113" y="212806"/>
                      <a:pt x="1029791" y="236090"/>
                      <a:pt x="1072008" y="186838"/>
                    </a:cubicBezTo>
                    <a:cubicBezTo>
                      <a:pt x="1079698" y="177866"/>
                      <a:pt x="1082446" y="164724"/>
                      <a:pt x="1091673" y="157342"/>
                    </a:cubicBezTo>
                    <a:cubicBezTo>
                      <a:pt x="1099766" y="150868"/>
                      <a:pt x="1111899" y="152144"/>
                      <a:pt x="1121169" y="147509"/>
                    </a:cubicBezTo>
                    <a:cubicBezTo>
                      <a:pt x="1131738" y="142224"/>
                      <a:pt x="1140834" y="134400"/>
                      <a:pt x="1150666" y="127845"/>
                    </a:cubicBezTo>
                    <a:cubicBezTo>
                      <a:pt x="1160498" y="114735"/>
                      <a:pt x="1172033" y="102744"/>
                      <a:pt x="1180163" y="88516"/>
                    </a:cubicBezTo>
                    <a:cubicBezTo>
                      <a:pt x="1193200" y="65701"/>
                      <a:pt x="1184852" y="47242"/>
                      <a:pt x="1209660" y="29522"/>
                    </a:cubicBezTo>
                    <a:cubicBezTo>
                      <a:pt x="1214519" y="26051"/>
                      <a:pt x="1273744" y="3669"/>
                      <a:pt x="1288318" y="26"/>
                    </a:cubicBezTo>
                    <a:cubicBezTo>
                      <a:pt x="1291497" y="-769"/>
                      <a:pt x="1299788" y="16412"/>
                      <a:pt x="1307982" y="29522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50F20D-0E84-480B-8AD2-D34B63A9804F}"/>
                </a:ext>
              </a:extLst>
            </p:cNvPr>
            <p:cNvSpPr/>
            <p:nvPr/>
          </p:nvSpPr>
          <p:spPr>
            <a:xfrm>
              <a:off x="6843451" y="3130652"/>
              <a:ext cx="441791" cy="580882"/>
            </a:xfrm>
            <a:custGeom>
              <a:avLst/>
              <a:gdLst>
                <a:gd name="connsiteX0" fmla="*/ 14689 w 1297292"/>
                <a:gd name="connsiteY0" fmla="*/ 566531 h 1649896"/>
                <a:gd name="connsiteX1" fmla="*/ 24628 w 1297292"/>
                <a:gd name="connsiteY1" fmla="*/ 904461 h 1649896"/>
                <a:gd name="connsiteX2" fmla="*/ 44506 w 1297292"/>
                <a:gd name="connsiteY2" fmla="*/ 993913 h 1649896"/>
                <a:gd name="connsiteX3" fmla="*/ 54446 w 1297292"/>
                <a:gd name="connsiteY3" fmla="*/ 1152939 h 1649896"/>
                <a:gd name="connsiteX4" fmla="*/ 64385 w 1297292"/>
                <a:gd name="connsiteY4" fmla="*/ 1192696 h 1649896"/>
                <a:gd name="connsiteX5" fmla="*/ 143898 w 1297292"/>
                <a:gd name="connsiteY5" fmla="*/ 1232452 h 1649896"/>
                <a:gd name="connsiteX6" fmla="*/ 243289 w 1297292"/>
                <a:gd name="connsiteY6" fmla="*/ 1292087 h 1649896"/>
                <a:gd name="connsiteX7" fmla="*/ 273106 w 1297292"/>
                <a:gd name="connsiteY7" fmla="*/ 1302026 h 1649896"/>
                <a:gd name="connsiteX8" fmla="*/ 292985 w 1297292"/>
                <a:gd name="connsiteY8" fmla="*/ 1321905 h 1649896"/>
                <a:gd name="connsiteX9" fmla="*/ 322802 w 1297292"/>
                <a:gd name="connsiteY9" fmla="*/ 1341783 h 1649896"/>
                <a:gd name="connsiteX10" fmla="*/ 332741 w 1297292"/>
                <a:gd name="connsiteY10" fmla="*/ 1371600 h 1649896"/>
                <a:gd name="connsiteX11" fmla="*/ 342680 w 1297292"/>
                <a:gd name="connsiteY11" fmla="*/ 1560444 h 1649896"/>
                <a:gd name="connsiteX12" fmla="*/ 372498 w 1297292"/>
                <a:gd name="connsiteY12" fmla="*/ 1580322 h 1649896"/>
                <a:gd name="connsiteX13" fmla="*/ 412254 w 1297292"/>
                <a:gd name="connsiteY13" fmla="*/ 1610139 h 1649896"/>
                <a:gd name="connsiteX14" fmla="*/ 531524 w 1297292"/>
                <a:gd name="connsiteY14" fmla="*/ 1649896 h 1649896"/>
                <a:gd name="connsiteX15" fmla="*/ 1286898 w 1297292"/>
                <a:gd name="connsiteY15" fmla="*/ 1639957 h 1649896"/>
                <a:gd name="connsiteX16" fmla="*/ 1296837 w 1297292"/>
                <a:gd name="connsiteY16" fmla="*/ 1600200 h 1649896"/>
                <a:gd name="connsiteX17" fmla="*/ 1286898 w 1297292"/>
                <a:gd name="connsiteY17" fmla="*/ 1441174 h 1649896"/>
                <a:gd name="connsiteX18" fmla="*/ 1267019 w 1297292"/>
                <a:gd name="connsiteY18" fmla="*/ 1411357 h 1649896"/>
                <a:gd name="connsiteX19" fmla="*/ 1247141 w 1297292"/>
                <a:gd name="connsiteY19" fmla="*/ 1361661 h 1649896"/>
                <a:gd name="connsiteX20" fmla="*/ 1237202 w 1297292"/>
                <a:gd name="connsiteY20" fmla="*/ 1321905 h 1649896"/>
                <a:gd name="connsiteX21" fmla="*/ 1217324 w 1297292"/>
                <a:gd name="connsiteY21" fmla="*/ 1302026 h 1649896"/>
                <a:gd name="connsiteX22" fmla="*/ 1197446 w 1297292"/>
                <a:gd name="connsiteY22" fmla="*/ 1262270 h 1649896"/>
                <a:gd name="connsiteX23" fmla="*/ 1117933 w 1297292"/>
                <a:gd name="connsiteY23" fmla="*/ 1192696 h 1649896"/>
                <a:gd name="connsiteX24" fmla="*/ 1058298 w 1297292"/>
                <a:gd name="connsiteY24" fmla="*/ 1133061 h 1649896"/>
                <a:gd name="connsiteX25" fmla="*/ 978785 w 1297292"/>
                <a:gd name="connsiteY25" fmla="*/ 1073426 h 1649896"/>
                <a:gd name="connsiteX26" fmla="*/ 968846 w 1297292"/>
                <a:gd name="connsiteY26" fmla="*/ 1043609 h 1649896"/>
                <a:gd name="connsiteX27" fmla="*/ 929089 w 1297292"/>
                <a:gd name="connsiteY27" fmla="*/ 1003852 h 1649896"/>
                <a:gd name="connsiteX28" fmla="*/ 899272 w 1297292"/>
                <a:gd name="connsiteY28" fmla="*/ 964096 h 1649896"/>
                <a:gd name="connsiteX29" fmla="*/ 879393 w 1297292"/>
                <a:gd name="connsiteY29" fmla="*/ 934279 h 1649896"/>
                <a:gd name="connsiteX30" fmla="*/ 859515 w 1297292"/>
                <a:gd name="connsiteY30" fmla="*/ 894522 h 1649896"/>
                <a:gd name="connsiteX31" fmla="*/ 829698 w 1297292"/>
                <a:gd name="connsiteY31" fmla="*/ 884583 h 1649896"/>
                <a:gd name="connsiteX32" fmla="*/ 809819 w 1297292"/>
                <a:gd name="connsiteY32" fmla="*/ 844826 h 1649896"/>
                <a:gd name="connsiteX33" fmla="*/ 789941 w 1297292"/>
                <a:gd name="connsiteY33" fmla="*/ 785192 h 1649896"/>
                <a:gd name="connsiteX34" fmla="*/ 720367 w 1297292"/>
                <a:gd name="connsiteY34" fmla="*/ 705679 h 1649896"/>
                <a:gd name="connsiteX35" fmla="*/ 710428 w 1297292"/>
                <a:gd name="connsiteY35" fmla="*/ 655983 h 1649896"/>
                <a:gd name="connsiteX36" fmla="*/ 700489 w 1297292"/>
                <a:gd name="connsiteY36" fmla="*/ 626165 h 1649896"/>
                <a:gd name="connsiteX37" fmla="*/ 690550 w 1297292"/>
                <a:gd name="connsiteY37" fmla="*/ 447261 h 1649896"/>
                <a:gd name="connsiteX38" fmla="*/ 680611 w 1297292"/>
                <a:gd name="connsiteY38" fmla="*/ 397565 h 1649896"/>
                <a:gd name="connsiteX39" fmla="*/ 630915 w 1297292"/>
                <a:gd name="connsiteY39" fmla="*/ 288235 h 1649896"/>
                <a:gd name="connsiteX40" fmla="*/ 601098 w 1297292"/>
                <a:gd name="connsiteY40" fmla="*/ 258418 h 1649896"/>
                <a:gd name="connsiteX41" fmla="*/ 571280 w 1297292"/>
                <a:gd name="connsiteY41" fmla="*/ 238539 h 1649896"/>
                <a:gd name="connsiteX42" fmla="*/ 551402 w 1297292"/>
                <a:gd name="connsiteY42" fmla="*/ 208722 h 1649896"/>
                <a:gd name="connsiteX43" fmla="*/ 521585 w 1297292"/>
                <a:gd name="connsiteY43" fmla="*/ 178905 h 1649896"/>
                <a:gd name="connsiteX44" fmla="*/ 501706 w 1297292"/>
                <a:gd name="connsiteY44" fmla="*/ 39757 h 1649896"/>
                <a:gd name="connsiteX45" fmla="*/ 491767 w 1297292"/>
                <a:gd name="connsiteY45" fmla="*/ 0 h 1649896"/>
                <a:gd name="connsiteX46" fmla="*/ 452011 w 1297292"/>
                <a:gd name="connsiteY46" fmla="*/ 238539 h 1649896"/>
                <a:gd name="connsiteX47" fmla="*/ 432133 w 1297292"/>
                <a:gd name="connsiteY47" fmla="*/ 357809 h 1649896"/>
                <a:gd name="connsiteX48" fmla="*/ 412254 w 1297292"/>
                <a:gd name="connsiteY48" fmla="*/ 377687 h 1649896"/>
                <a:gd name="connsiteX49" fmla="*/ 372498 w 1297292"/>
                <a:gd name="connsiteY49" fmla="*/ 437322 h 1649896"/>
                <a:gd name="connsiteX50" fmla="*/ 372498 w 1297292"/>
                <a:gd name="connsiteY50" fmla="*/ 437322 h 1649896"/>
                <a:gd name="connsiteX51" fmla="*/ 342680 w 1297292"/>
                <a:gd name="connsiteY51" fmla="*/ 496957 h 1649896"/>
                <a:gd name="connsiteX52" fmla="*/ 302924 w 1297292"/>
                <a:gd name="connsiteY52" fmla="*/ 526774 h 1649896"/>
                <a:gd name="connsiteX53" fmla="*/ 233350 w 1297292"/>
                <a:gd name="connsiteY53" fmla="*/ 546652 h 1649896"/>
                <a:gd name="connsiteX54" fmla="*/ 14689 w 1297292"/>
                <a:gd name="connsiteY54" fmla="*/ 566531 h 1649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297292" h="1649896">
                  <a:moveTo>
                    <a:pt x="14689" y="566531"/>
                  </a:moveTo>
                  <a:cubicBezTo>
                    <a:pt x="-20098" y="626166"/>
                    <a:pt x="16785" y="792042"/>
                    <a:pt x="24628" y="904461"/>
                  </a:cubicBezTo>
                  <a:cubicBezTo>
                    <a:pt x="26754" y="934932"/>
                    <a:pt x="40867" y="963586"/>
                    <a:pt x="44506" y="993913"/>
                  </a:cubicBezTo>
                  <a:cubicBezTo>
                    <a:pt x="50834" y="1046647"/>
                    <a:pt x="49161" y="1100090"/>
                    <a:pt x="54446" y="1152939"/>
                  </a:cubicBezTo>
                  <a:cubicBezTo>
                    <a:pt x="55805" y="1166531"/>
                    <a:pt x="54175" y="1183621"/>
                    <a:pt x="64385" y="1192696"/>
                  </a:cubicBezTo>
                  <a:cubicBezTo>
                    <a:pt x="86533" y="1212383"/>
                    <a:pt x="119242" y="1216015"/>
                    <a:pt x="143898" y="1232452"/>
                  </a:cubicBezTo>
                  <a:cubicBezTo>
                    <a:pt x="186293" y="1260715"/>
                    <a:pt x="200501" y="1273749"/>
                    <a:pt x="243289" y="1292087"/>
                  </a:cubicBezTo>
                  <a:cubicBezTo>
                    <a:pt x="252919" y="1296214"/>
                    <a:pt x="263167" y="1298713"/>
                    <a:pt x="273106" y="1302026"/>
                  </a:cubicBezTo>
                  <a:cubicBezTo>
                    <a:pt x="279732" y="1308652"/>
                    <a:pt x="285667" y="1316051"/>
                    <a:pt x="292985" y="1321905"/>
                  </a:cubicBezTo>
                  <a:cubicBezTo>
                    <a:pt x="302313" y="1329367"/>
                    <a:pt x="315340" y="1332455"/>
                    <a:pt x="322802" y="1341783"/>
                  </a:cubicBezTo>
                  <a:cubicBezTo>
                    <a:pt x="329347" y="1349964"/>
                    <a:pt x="329428" y="1361661"/>
                    <a:pt x="332741" y="1371600"/>
                  </a:cubicBezTo>
                  <a:cubicBezTo>
                    <a:pt x="336054" y="1434548"/>
                    <a:pt x="330885" y="1498522"/>
                    <a:pt x="342680" y="1560444"/>
                  </a:cubicBezTo>
                  <a:cubicBezTo>
                    <a:pt x="344915" y="1572178"/>
                    <a:pt x="362778" y="1573379"/>
                    <a:pt x="372498" y="1580322"/>
                  </a:cubicBezTo>
                  <a:cubicBezTo>
                    <a:pt x="385978" y="1589950"/>
                    <a:pt x="397774" y="1602094"/>
                    <a:pt x="412254" y="1610139"/>
                  </a:cubicBezTo>
                  <a:cubicBezTo>
                    <a:pt x="442790" y="1627103"/>
                    <a:pt x="500971" y="1641167"/>
                    <a:pt x="531524" y="1649896"/>
                  </a:cubicBezTo>
                  <a:lnTo>
                    <a:pt x="1286898" y="1639957"/>
                  </a:lnTo>
                  <a:cubicBezTo>
                    <a:pt x="1300529" y="1639072"/>
                    <a:pt x="1296837" y="1613860"/>
                    <a:pt x="1296837" y="1600200"/>
                  </a:cubicBezTo>
                  <a:cubicBezTo>
                    <a:pt x="1296837" y="1547088"/>
                    <a:pt x="1295182" y="1493636"/>
                    <a:pt x="1286898" y="1441174"/>
                  </a:cubicBezTo>
                  <a:cubicBezTo>
                    <a:pt x="1285035" y="1429375"/>
                    <a:pt x="1272361" y="1422041"/>
                    <a:pt x="1267019" y="1411357"/>
                  </a:cubicBezTo>
                  <a:cubicBezTo>
                    <a:pt x="1259040" y="1395399"/>
                    <a:pt x="1252783" y="1378587"/>
                    <a:pt x="1247141" y="1361661"/>
                  </a:cubicBezTo>
                  <a:cubicBezTo>
                    <a:pt x="1242821" y="1348702"/>
                    <a:pt x="1243311" y="1334123"/>
                    <a:pt x="1237202" y="1321905"/>
                  </a:cubicBezTo>
                  <a:cubicBezTo>
                    <a:pt x="1233011" y="1313523"/>
                    <a:pt x="1222522" y="1309823"/>
                    <a:pt x="1217324" y="1302026"/>
                  </a:cubicBezTo>
                  <a:cubicBezTo>
                    <a:pt x="1209106" y="1289698"/>
                    <a:pt x="1206336" y="1274123"/>
                    <a:pt x="1197446" y="1262270"/>
                  </a:cubicBezTo>
                  <a:cubicBezTo>
                    <a:pt x="1164126" y="1217843"/>
                    <a:pt x="1156640" y="1227533"/>
                    <a:pt x="1117933" y="1192696"/>
                  </a:cubicBezTo>
                  <a:cubicBezTo>
                    <a:pt x="1097037" y="1173890"/>
                    <a:pt x="1080788" y="1149928"/>
                    <a:pt x="1058298" y="1133061"/>
                  </a:cubicBezTo>
                  <a:lnTo>
                    <a:pt x="978785" y="1073426"/>
                  </a:lnTo>
                  <a:cubicBezTo>
                    <a:pt x="975472" y="1063487"/>
                    <a:pt x="974935" y="1052134"/>
                    <a:pt x="968846" y="1043609"/>
                  </a:cubicBezTo>
                  <a:cubicBezTo>
                    <a:pt x="957953" y="1028358"/>
                    <a:pt x="940334" y="1018845"/>
                    <a:pt x="929089" y="1003852"/>
                  </a:cubicBezTo>
                  <a:cubicBezTo>
                    <a:pt x="919150" y="990600"/>
                    <a:pt x="908900" y="977575"/>
                    <a:pt x="899272" y="964096"/>
                  </a:cubicBezTo>
                  <a:cubicBezTo>
                    <a:pt x="892329" y="954376"/>
                    <a:pt x="885320" y="944650"/>
                    <a:pt x="879393" y="934279"/>
                  </a:cubicBezTo>
                  <a:cubicBezTo>
                    <a:pt x="872042" y="921415"/>
                    <a:pt x="869992" y="904999"/>
                    <a:pt x="859515" y="894522"/>
                  </a:cubicBezTo>
                  <a:cubicBezTo>
                    <a:pt x="852107" y="887114"/>
                    <a:pt x="839637" y="887896"/>
                    <a:pt x="829698" y="884583"/>
                  </a:cubicBezTo>
                  <a:cubicBezTo>
                    <a:pt x="823072" y="871331"/>
                    <a:pt x="815322" y="858583"/>
                    <a:pt x="809819" y="844826"/>
                  </a:cubicBezTo>
                  <a:cubicBezTo>
                    <a:pt x="802037" y="825371"/>
                    <a:pt x="804757" y="800008"/>
                    <a:pt x="789941" y="785192"/>
                  </a:cubicBezTo>
                  <a:cubicBezTo>
                    <a:pt x="731799" y="727049"/>
                    <a:pt x="753241" y="754988"/>
                    <a:pt x="720367" y="705679"/>
                  </a:cubicBezTo>
                  <a:cubicBezTo>
                    <a:pt x="717054" y="689114"/>
                    <a:pt x="714525" y="672372"/>
                    <a:pt x="710428" y="655983"/>
                  </a:cubicBezTo>
                  <a:cubicBezTo>
                    <a:pt x="707887" y="645819"/>
                    <a:pt x="701482" y="636595"/>
                    <a:pt x="700489" y="626165"/>
                  </a:cubicBezTo>
                  <a:cubicBezTo>
                    <a:pt x="694826" y="566707"/>
                    <a:pt x="695724" y="506763"/>
                    <a:pt x="690550" y="447261"/>
                  </a:cubicBezTo>
                  <a:cubicBezTo>
                    <a:pt x="689087" y="430431"/>
                    <a:pt x="683000" y="414289"/>
                    <a:pt x="680611" y="397565"/>
                  </a:cubicBezTo>
                  <a:cubicBezTo>
                    <a:pt x="665474" y="291606"/>
                    <a:pt x="699265" y="322409"/>
                    <a:pt x="630915" y="288235"/>
                  </a:cubicBezTo>
                  <a:cubicBezTo>
                    <a:pt x="620976" y="278296"/>
                    <a:pt x="611896" y="267416"/>
                    <a:pt x="601098" y="258418"/>
                  </a:cubicBezTo>
                  <a:cubicBezTo>
                    <a:pt x="591921" y="250771"/>
                    <a:pt x="579727" y="246986"/>
                    <a:pt x="571280" y="238539"/>
                  </a:cubicBezTo>
                  <a:cubicBezTo>
                    <a:pt x="562833" y="230092"/>
                    <a:pt x="559049" y="217899"/>
                    <a:pt x="551402" y="208722"/>
                  </a:cubicBezTo>
                  <a:cubicBezTo>
                    <a:pt x="542404" y="197924"/>
                    <a:pt x="531524" y="188844"/>
                    <a:pt x="521585" y="178905"/>
                  </a:cubicBezTo>
                  <a:cubicBezTo>
                    <a:pt x="497650" y="107098"/>
                    <a:pt x="521062" y="184925"/>
                    <a:pt x="501706" y="39757"/>
                  </a:cubicBezTo>
                  <a:cubicBezTo>
                    <a:pt x="499901" y="26217"/>
                    <a:pt x="495080" y="13252"/>
                    <a:pt x="491767" y="0"/>
                  </a:cubicBezTo>
                  <a:cubicBezTo>
                    <a:pt x="400405" y="60911"/>
                    <a:pt x="467611" y="4533"/>
                    <a:pt x="452011" y="238539"/>
                  </a:cubicBezTo>
                  <a:cubicBezTo>
                    <a:pt x="451581" y="244994"/>
                    <a:pt x="442821" y="336434"/>
                    <a:pt x="432133" y="357809"/>
                  </a:cubicBezTo>
                  <a:cubicBezTo>
                    <a:pt x="427942" y="366190"/>
                    <a:pt x="417877" y="370190"/>
                    <a:pt x="412254" y="377687"/>
                  </a:cubicBezTo>
                  <a:cubicBezTo>
                    <a:pt x="397920" y="396799"/>
                    <a:pt x="385750" y="417444"/>
                    <a:pt x="372498" y="437322"/>
                  </a:cubicBezTo>
                  <a:lnTo>
                    <a:pt x="372498" y="437322"/>
                  </a:lnTo>
                  <a:cubicBezTo>
                    <a:pt x="364414" y="461574"/>
                    <a:pt x="361948" y="477689"/>
                    <a:pt x="342680" y="496957"/>
                  </a:cubicBezTo>
                  <a:cubicBezTo>
                    <a:pt x="330967" y="508670"/>
                    <a:pt x="317306" y="518556"/>
                    <a:pt x="302924" y="526774"/>
                  </a:cubicBezTo>
                  <a:cubicBezTo>
                    <a:pt x="291835" y="533111"/>
                    <a:pt x="241956" y="544501"/>
                    <a:pt x="233350" y="546652"/>
                  </a:cubicBezTo>
                  <a:cubicBezTo>
                    <a:pt x="153837" y="606288"/>
                    <a:pt x="49476" y="506896"/>
                    <a:pt x="14689" y="566531"/>
                  </a:cubicBezTo>
                  <a:close/>
                </a:path>
              </a:pathLst>
            </a:custGeom>
            <a:solidFill>
              <a:srgbClr val="8DD848"/>
            </a:solidFill>
            <a:ln>
              <a:solidFill>
                <a:srgbClr val="8DD8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5540C96-F556-4D9C-9A67-20AF4A4BCEA6}"/>
              </a:ext>
            </a:extLst>
          </p:cNvPr>
          <p:cNvGraphicFramePr>
            <a:graphicFrameLocks noGrp="1"/>
          </p:cNvGraphicFramePr>
          <p:nvPr/>
        </p:nvGraphicFramePr>
        <p:xfrm>
          <a:off x="2560494" y="2823227"/>
          <a:ext cx="9316722" cy="494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2787">
                  <a:extLst>
                    <a:ext uri="{9D8B030D-6E8A-4147-A177-3AD203B41FA5}">
                      <a16:colId xmlns:a16="http://schemas.microsoft.com/office/drawing/2014/main" val="1699450973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56961520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335921487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4642964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1960917096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114719688"/>
                    </a:ext>
                  </a:extLst>
                </a:gridCol>
              </a:tblGrid>
              <a:tr h="4947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141208"/>
                  </a:ext>
                </a:extLst>
              </a:tr>
            </a:tbl>
          </a:graphicData>
        </a:graphic>
      </p:graphicFrame>
      <p:graphicFrame>
        <p:nvGraphicFramePr>
          <p:cNvPr id="15" name="Table 39">
            <a:extLst>
              <a:ext uri="{FF2B5EF4-FFF2-40B4-BE49-F238E27FC236}">
                <a16:creationId xmlns:a16="http://schemas.microsoft.com/office/drawing/2014/main" id="{2DBE0C67-23A7-4EF5-8F19-880C27D0F37F}"/>
              </a:ext>
            </a:extLst>
          </p:cNvPr>
          <p:cNvGraphicFramePr>
            <a:graphicFrameLocks noGrp="1"/>
          </p:cNvGraphicFramePr>
          <p:nvPr/>
        </p:nvGraphicFramePr>
        <p:xfrm>
          <a:off x="2483681" y="2409966"/>
          <a:ext cx="9316722" cy="494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2787">
                  <a:extLst>
                    <a:ext uri="{9D8B030D-6E8A-4147-A177-3AD203B41FA5}">
                      <a16:colId xmlns:a16="http://schemas.microsoft.com/office/drawing/2014/main" val="1699450973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56961520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335921487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4642964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1960917096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114719688"/>
                    </a:ext>
                  </a:extLst>
                </a:gridCol>
              </a:tblGrid>
              <a:tr h="4947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WA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NT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Q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NSW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V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SA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141208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8E3FE911-5104-40DA-B353-CA4FAB6A3C3E}"/>
              </a:ext>
            </a:extLst>
          </p:cNvPr>
          <p:cNvSpPr/>
          <p:nvPr/>
        </p:nvSpPr>
        <p:spPr>
          <a:xfrm>
            <a:off x="2734311" y="2932024"/>
            <a:ext cx="126637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0BAB83-3519-46D7-9B29-CFF09D713574}"/>
              </a:ext>
            </a:extLst>
          </p:cNvPr>
          <p:cNvSpPr/>
          <p:nvPr/>
        </p:nvSpPr>
        <p:spPr>
          <a:xfrm>
            <a:off x="5225261" y="2931324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24C4D6-C7D2-4BB0-B521-6EC4D3133129}"/>
              </a:ext>
            </a:extLst>
          </p:cNvPr>
          <p:cNvSpPr/>
          <p:nvPr/>
        </p:nvSpPr>
        <p:spPr>
          <a:xfrm>
            <a:off x="5855181" y="2921164"/>
            <a:ext cx="1206849" cy="25033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8F006A-9F7E-4960-B40E-0A9AB2B37F1F}"/>
              </a:ext>
            </a:extLst>
          </p:cNvPr>
          <p:cNvSpPr/>
          <p:nvPr/>
        </p:nvSpPr>
        <p:spPr>
          <a:xfrm>
            <a:off x="7460462" y="2931324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0CBE43-08A6-4D3B-ADC0-0AD490AEC695}"/>
              </a:ext>
            </a:extLst>
          </p:cNvPr>
          <p:cNvSpPr/>
          <p:nvPr/>
        </p:nvSpPr>
        <p:spPr>
          <a:xfrm>
            <a:off x="8344382" y="2941484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9A904E-0729-4026-B3C2-A7AE1A55B815}"/>
              </a:ext>
            </a:extLst>
          </p:cNvPr>
          <p:cNvSpPr/>
          <p:nvPr/>
        </p:nvSpPr>
        <p:spPr>
          <a:xfrm>
            <a:off x="8974302" y="2932024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02BE44A-5DC7-4660-AEA4-4B3F08D717BE}"/>
              </a:ext>
            </a:extLst>
          </p:cNvPr>
          <p:cNvSpPr/>
          <p:nvPr/>
        </p:nvSpPr>
        <p:spPr>
          <a:xfrm>
            <a:off x="9858222" y="2921164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664AE68-1FBE-41DC-A119-10F56ED1A5E7}"/>
              </a:ext>
            </a:extLst>
          </p:cNvPr>
          <p:cNvSpPr/>
          <p:nvPr/>
        </p:nvSpPr>
        <p:spPr>
          <a:xfrm>
            <a:off x="9411182" y="2932024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B9673E-635F-45DA-9DBB-C47830C3B1E3}"/>
              </a:ext>
            </a:extLst>
          </p:cNvPr>
          <p:cNvSpPr/>
          <p:nvPr/>
        </p:nvSpPr>
        <p:spPr>
          <a:xfrm>
            <a:off x="11412702" y="2931324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667D4D-3C1A-418C-8E91-CA665B0569C8}"/>
              </a:ext>
            </a:extLst>
          </p:cNvPr>
          <p:cNvSpPr txBox="1"/>
          <p:nvPr/>
        </p:nvSpPr>
        <p:spPr>
          <a:xfrm>
            <a:off x="1510927" y="4532838"/>
            <a:ext cx="9616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If a variable X loses a value, neighbors of X should be rechecked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9DA816-2AB8-4B63-AA76-D61B6F28508F}"/>
              </a:ext>
            </a:extLst>
          </p:cNvPr>
          <p:cNvSpPr txBox="1"/>
          <p:nvPr/>
        </p:nvSpPr>
        <p:spPr>
          <a:xfrm>
            <a:off x="1510927" y="5214006"/>
            <a:ext cx="9616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Arc consistency detects failure before forward checking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C9B94F2-6AFA-C02C-18D8-2D727573BB8E}"/>
              </a:ext>
            </a:extLst>
          </p:cNvPr>
          <p:cNvSpPr/>
          <p:nvPr/>
        </p:nvSpPr>
        <p:spPr>
          <a:xfrm>
            <a:off x="7857811" y="3305908"/>
            <a:ext cx="1758462" cy="379893"/>
          </a:xfrm>
          <a:custGeom>
            <a:avLst/>
            <a:gdLst>
              <a:gd name="connsiteX0" fmla="*/ 1758462 w 1758462"/>
              <a:gd name="connsiteY0" fmla="*/ 0 h 643202"/>
              <a:gd name="connsiteX1" fmla="*/ 864158 w 1758462"/>
              <a:gd name="connsiteY1" fmla="*/ 643094 h 643202"/>
              <a:gd name="connsiteX2" fmla="*/ 0 w 1758462"/>
              <a:gd name="connsiteY2" fmla="*/ 40193 h 643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8462" h="643202">
                <a:moveTo>
                  <a:pt x="1758462" y="0"/>
                </a:moveTo>
                <a:cubicBezTo>
                  <a:pt x="1457848" y="318197"/>
                  <a:pt x="1157235" y="636395"/>
                  <a:pt x="864158" y="643094"/>
                </a:cubicBezTo>
                <a:cubicBezTo>
                  <a:pt x="571081" y="649793"/>
                  <a:pt x="285540" y="344993"/>
                  <a:pt x="0" y="40193"/>
                </a:cubicBezTo>
              </a:path>
            </a:pathLst>
          </a:custGeom>
          <a:noFill/>
          <a:ln w="15875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A751870-B55F-657C-2453-411531F61B53}"/>
              </a:ext>
            </a:extLst>
          </p:cNvPr>
          <p:cNvSpPr/>
          <p:nvPr/>
        </p:nvSpPr>
        <p:spPr>
          <a:xfrm>
            <a:off x="7797521" y="3336053"/>
            <a:ext cx="3426488" cy="773745"/>
          </a:xfrm>
          <a:custGeom>
            <a:avLst/>
            <a:gdLst>
              <a:gd name="connsiteX0" fmla="*/ 3426488 w 3426488"/>
              <a:gd name="connsiteY0" fmla="*/ 20096 h 773745"/>
              <a:gd name="connsiteX1" fmla="*/ 1055077 w 3426488"/>
              <a:gd name="connsiteY1" fmla="*/ 773723 h 773745"/>
              <a:gd name="connsiteX2" fmla="*/ 0 w 3426488"/>
              <a:gd name="connsiteY2" fmla="*/ 0 h 773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6488" h="773745">
                <a:moveTo>
                  <a:pt x="3426488" y="20096"/>
                </a:moveTo>
                <a:cubicBezTo>
                  <a:pt x="2526323" y="398584"/>
                  <a:pt x="1626158" y="777072"/>
                  <a:pt x="1055077" y="773723"/>
                </a:cubicBezTo>
                <a:cubicBezTo>
                  <a:pt x="483996" y="770374"/>
                  <a:pt x="241998" y="385187"/>
                  <a:pt x="0" y="0"/>
                </a:cubicBezTo>
              </a:path>
            </a:pathLst>
          </a:custGeom>
          <a:noFill/>
          <a:ln w="15875">
            <a:solidFill>
              <a:schemeClr val="bg1"/>
            </a:solidFill>
            <a:headEnd type="triangle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8B59C6-9C26-5431-5915-432E92A51914}"/>
                  </a:ext>
                </a:extLst>
              </p:cNvPr>
              <p:cNvSpPr txBox="1"/>
              <p:nvPr/>
            </p:nvSpPr>
            <p:spPr>
              <a:xfrm>
                <a:off x="8628862" y="4069592"/>
                <a:ext cx="3462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8B59C6-9C26-5431-5915-432E92A51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8862" y="4069592"/>
                <a:ext cx="34624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E9E6FFE2-477C-530B-ECD3-0C8603762BCF}"/>
              </a:ext>
            </a:extLst>
          </p:cNvPr>
          <p:cNvSpPr/>
          <p:nvPr/>
        </p:nvSpPr>
        <p:spPr>
          <a:xfrm>
            <a:off x="8334856" y="2921164"/>
            <a:ext cx="361293" cy="28378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947E085-1FCA-C1FD-E6F9-3B770672E594}"/>
                  </a:ext>
                </a:extLst>
              </p:cNvPr>
              <p:cNvSpPr txBox="1"/>
              <p:nvPr/>
            </p:nvSpPr>
            <p:spPr>
              <a:xfrm>
                <a:off x="8566344" y="3537470"/>
                <a:ext cx="3462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947E085-1FCA-C1FD-E6F9-3B770672E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6344" y="3537470"/>
                <a:ext cx="34624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7EBBF217-3A8C-679E-B03E-4F33E999F9FD}"/>
              </a:ext>
            </a:extLst>
          </p:cNvPr>
          <p:cNvSpPr/>
          <p:nvPr/>
        </p:nvSpPr>
        <p:spPr>
          <a:xfrm>
            <a:off x="8946762" y="2903121"/>
            <a:ext cx="361293" cy="28378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15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7" grpId="0" animBg="1"/>
      <p:bldP spid="7" grpId="0"/>
      <p:bldP spid="29" grpId="0" animBg="1"/>
      <p:bldP spid="30" grpId="0"/>
      <p:bldP spid="3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69581-4013-4FD5-90A7-C0EAED7B1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Enforcing Arc Consistency in CSP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5B1D4E-7693-415E-BAD3-C61D5BD7F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36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BF42EB-B33F-4A93-B49D-0BBDF38AD2D7}"/>
                  </a:ext>
                </a:extLst>
              </p:cNvPr>
              <p:cNvSpPr txBox="1"/>
              <p:nvPr/>
            </p:nvSpPr>
            <p:spPr>
              <a:xfrm>
                <a:off x="449050" y="1681031"/>
                <a:ext cx="9255389" cy="5008294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function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rgbClr val="EA5E10"/>
                    </a:solidFill>
                  </a:rPr>
                  <a:t>AC-3</a:t>
                </a:r>
                <a:r>
                  <a:rPr lang="en-US" dirty="0">
                    <a:solidFill>
                      <a:schemeClr val="bg1"/>
                    </a:solidFill>
                  </a:rPr>
                  <a:t> (</a:t>
                </a:r>
                <a:r>
                  <a:rPr lang="en-US" i="1" dirty="0" err="1">
                    <a:solidFill>
                      <a:schemeClr val="bg1"/>
                    </a:solidFill>
                  </a:rPr>
                  <a:t>csp</a:t>
                </a:r>
                <a:r>
                  <a:rPr lang="en-US" dirty="0">
                    <a:solidFill>
                      <a:schemeClr val="bg1"/>
                    </a:solidFill>
                  </a:rPr>
                  <a:t>)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returns</a:t>
                </a:r>
                <a:r>
                  <a:rPr lang="en-US" dirty="0">
                    <a:solidFill>
                      <a:schemeClr val="bg1"/>
                    </a:solidFill>
                  </a:rPr>
                  <a:t> CSP with reduced (possibly) domains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	</a:t>
                </a:r>
                <a:r>
                  <a:rPr lang="en-US" i="1" dirty="0">
                    <a:solidFill>
                      <a:schemeClr val="bg1"/>
                    </a:solidFill>
                  </a:rPr>
                  <a:t>queue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All the arcs in </a:t>
                </a:r>
                <a:r>
                  <a:rPr lang="en-US" i="1" dirty="0" err="1">
                    <a:solidFill>
                      <a:schemeClr val="bg1"/>
                    </a:solidFill>
                  </a:rPr>
                  <a:t>csp</a:t>
                </a:r>
                <a:endParaRPr lang="en-US" i="1" dirty="0">
                  <a:solidFill>
                    <a:schemeClr val="bg1"/>
                  </a:solidFill>
                </a:endParaRPr>
              </a:p>
              <a:p>
                <a:r>
                  <a:rPr lang="en-US" i="1" dirty="0">
                    <a:solidFill>
                      <a:schemeClr val="bg1"/>
                    </a:solidFill>
                  </a:rPr>
                  <a:t>	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while</a:t>
                </a:r>
                <a:r>
                  <a:rPr lang="en-US" dirty="0">
                    <a:solidFill>
                      <a:schemeClr val="bg1"/>
                    </a:solidFill>
                  </a:rPr>
                  <a:t> queue is not empty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do</a:t>
                </a:r>
              </a:p>
              <a:p>
                <a:r>
                  <a:rPr lang="en-US" i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		</a:t>
                </a:r>
                <a:r>
                  <a:rPr lang="en-US" dirty="0">
                    <a:solidFill>
                      <a:schemeClr val="bg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R</a:t>
                </a:r>
                <a:r>
                  <a:rPr lang="en-US" dirty="0">
                    <a:solidFill>
                      <a:schemeClr val="bg1"/>
                    </a:solidFill>
                  </a:rPr>
                  <a:t>EMOVE-</a:t>
                </a:r>
                <a:r>
                  <a:rPr lang="en-US" sz="2400" dirty="0">
                    <a:solidFill>
                      <a:schemeClr val="bg1"/>
                    </a:solidFill>
                  </a:rPr>
                  <a:t>F</a:t>
                </a:r>
                <a:r>
                  <a:rPr lang="en-US" dirty="0">
                    <a:solidFill>
                      <a:schemeClr val="bg1"/>
                    </a:solidFill>
                  </a:rPr>
                  <a:t>IRST(</a:t>
                </a:r>
                <a:r>
                  <a:rPr lang="en-US" i="1" dirty="0">
                    <a:solidFill>
                      <a:schemeClr val="bg1"/>
                    </a:solidFill>
                  </a:rPr>
                  <a:t>queue</a:t>
                </a:r>
                <a:r>
                  <a:rPr lang="en-US" dirty="0">
                    <a:solidFill>
                      <a:schemeClr val="bg1"/>
                    </a:solidFill>
                  </a:rPr>
                  <a:t>)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		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if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R</a:t>
                </a:r>
                <a:r>
                  <a:rPr lang="en-US" dirty="0">
                    <a:solidFill>
                      <a:schemeClr val="bg1"/>
                    </a:solidFill>
                  </a:rPr>
                  <a:t>EMOVE-</a:t>
                </a:r>
                <a:r>
                  <a:rPr lang="en-US" sz="2400" dirty="0">
                    <a:solidFill>
                      <a:schemeClr val="bg1"/>
                    </a:solidFill>
                  </a:rPr>
                  <a:t>I</a:t>
                </a:r>
                <a:r>
                  <a:rPr lang="en-US" dirty="0">
                    <a:solidFill>
                      <a:schemeClr val="bg1"/>
                    </a:solidFill>
                  </a:rPr>
                  <a:t>NCONSISTENT-</a:t>
                </a:r>
                <a:r>
                  <a:rPr lang="en-US" sz="2400" dirty="0">
                    <a:solidFill>
                      <a:schemeClr val="bg1"/>
                    </a:solidFill>
                  </a:rPr>
                  <a:t>V</a:t>
                </a:r>
                <a:r>
                  <a:rPr lang="en-US" dirty="0">
                    <a:solidFill>
                      <a:schemeClr val="bg1"/>
                    </a:solidFill>
                  </a:rPr>
                  <a:t>ALUES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)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then</a:t>
                </a:r>
              </a:p>
              <a:p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			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 in </a:t>
                </a:r>
                <a:r>
                  <a:rPr lang="en-US" sz="2400" dirty="0">
                    <a:solidFill>
                      <a:schemeClr val="bg1"/>
                    </a:solidFill>
                  </a:rPr>
                  <a:t>N</a:t>
                </a:r>
                <a:r>
                  <a:rPr lang="en-US" dirty="0">
                    <a:solidFill>
                      <a:schemeClr val="bg1"/>
                    </a:solidFill>
                  </a:rPr>
                  <a:t>EIGHBORS[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]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do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				add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) to </a:t>
                </a:r>
                <a:r>
                  <a:rPr lang="en-US" i="1" dirty="0">
                    <a:solidFill>
                      <a:schemeClr val="bg1"/>
                    </a:solidFill>
                  </a:rPr>
                  <a:t>queue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endParaRPr lang="en-US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 	</a:t>
                </a:r>
              </a:p>
              <a:p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function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rgbClr val="EA5E10"/>
                    </a:solidFill>
                  </a:rPr>
                  <a:t>R</a:t>
                </a:r>
                <a:r>
                  <a:rPr lang="en-US" dirty="0">
                    <a:solidFill>
                      <a:srgbClr val="EA5E10"/>
                    </a:solidFill>
                  </a:rPr>
                  <a:t>EMOVE-</a:t>
                </a:r>
                <a:r>
                  <a:rPr lang="en-US" sz="2400" dirty="0">
                    <a:solidFill>
                      <a:srgbClr val="EA5E10"/>
                    </a:solidFill>
                  </a:rPr>
                  <a:t>I</a:t>
                </a:r>
                <a:r>
                  <a:rPr lang="en-US" dirty="0">
                    <a:solidFill>
                      <a:srgbClr val="EA5E10"/>
                    </a:solidFill>
                  </a:rPr>
                  <a:t>NCONSISTENT-</a:t>
                </a:r>
                <a:r>
                  <a:rPr lang="en-US" sz="2400" dirty="0">
                    <a:solidFill>
                      <a:srgbClr val="EA5E10"/>
                    </a:solidFill>
                  </a:rPr>
                  <a:t>V</a:t>
                </a:r>
                <a:r>
                  <a:rPr lang="en-US" dirty="0">
                    <a:solidFill>
                      <a:srgbClr val="EA5E10"/>
                    </a:solidFill>
                  </a:rPr>
                  <a:t>ALUES</a:t>
                </a:r>
                <a:r>
                  <a:rPr lang="en-US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)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returns</a:t>
                </a:r>
                <a:r>
                  <a:rPr lang="en-US" dirty="0">
                    <a:solidFill>
                      <a:schemeClr val="bg1"/>
                    </a:solidFill>
                  </a:rPr>
                  <a:t> true if succeeds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	</a:t>
                </a:r>
                <a:r>
                  <a:rPr lang="en-US" i="1" dirty="0">
                    <a:solidFill>
                      <a:schemeClr val="bg1"/>
                    </a:solidFill>
                  </a:rPr>
                  <a:t>removed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false</a:t>
                </a:r>
              </a:p>
              <a:p>
                <a:r>
                  <a:rPr lang="en-US" i="1" dirty="0">
                    <a:solidFill>
                      <a:schemeClr val="bg1"/>
                    </a:solidFill>
                  </a:rPr>
                  <a:t>	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for each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in </a:t>
                </a:r>
                <a:r>
                  <a:rPr lang="en-US" sz="2400" dirty="0">
                    <a:solidFill>
                      <a:schemeClr val="bg1"/>
                    </a:solidFill>
                  </a:rPr>
                  <a:t>D</a:t>
                </a:r>
                <a:r>
                  <a:rPr lang="en-US" dirty="0">
                    <a:solidFill>
                      <a:schemeClr val="bg1"/>
                    </a:solidFill>
                  </a:rPr>
                  <a:t>OMAIN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]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do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		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if</a:t>
                </a:r>
                <a:r>
                  <a:rPr lang="en-US" dirty="0">
                    <a:solidFill>
                      <a:schemeClr val="bg1"/>
                    </a:solidFill>
                  </a:rPr>
                  <a:t> no value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in </a:t>
                </a:r>
                <a:r>
                  <a:rPr lang="en-US" sz="2400" dirty="0">
                    <a:solidFill>
                      <a:schemeClr val="bg1"/>
                    </a:solidFill>
                  </a:rPr>
                  <a:t>D</a:t>
                </a:r>
                <a:r>
                  <a:rPr lang="en-US" dirty="0">
                    <a:solidFill>
                      <a:schemeClr val="bg1"/>
                    </a:solidFill>
                  </a:rPr>
                  <a:t>OMAIN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]</a:t>
                </a:r>
                <a:r>
                  <a:rPr lang="en-US" dirty="0">
                    <a:solidFill>
                      <a:srgbClr val="EA5E10"/>
                    </a:solidFill>
                  </a:rPr>
                  <a:t>  </a:t>
                </a:r>
                <a:r>
                  <a:rPr lang="en-US" dirty="0">
                    <a:solidFill>
                      <a:schemeClr val="bg1"/>
                    </a:solidFill>
                  </a:rPr>
                  <a:t>allows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) to satisfy the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then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			delete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from </a:t>
                </a:r>
                <a:r>
                  <a:rPr lang="en-US" sz="2400" dirty="0">
                    <a:solidFill>
                      <a:schemeClr val="bg1"/>
                    </a:solidFill>
                  </a:rPr>
                  <a:t>D</a:t>
                </a:r>
                <a:r>
                  <a:rPr lang="en-US" dirty="0">
                    <a:solidFill>
                      <a:schemeClr val="bg1"/>
                    </a:solidFill>
                  </a:rPr>
                  <a:t>OMAIN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]</a:t>
                </a:r>
                <a:r>
                  <a:rPr lang="en-US" dirty="0">
                    <a:solidFill>
                      <a:srgbClr val="EA5E10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rgbClr val="EA5E10"/>
                    </a:solidFill>
                  </a:rPr>
                  <a:t>			</a:t>
                </a:r>
                <a:r>
                  <a:rPr lang="en-US" i="1" dirty="0">
                    <a:solidFill>
                      <a:schemeClr val="bg1"/>
                    </a:solidFill>
                  </a:rPr>
                  <a:t>removed</a:t>
                </a:r>
                <a:r>
                  <a:rPr lang="en-US" dirty="0">
                    <a:solidFill>
                      <a:srgbClr val="EA5E1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true</a:t>
                </a:r>
              </a:p>
              <a:p>
                <a:r>
                  <a:rPr lang="en-US" i="1" dirty="0">
                    <a:solidFill>
                      <a:schemeClr val="bg1"/>
                    </a:solidFill>
                  </a:rPr>
                  <a:t>	</a:t>
                </a:r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return</a:t>
                </a:r>
                <a:r>
                  <a:rPr lang="en-US" dirty="0">
                    <a:solidFill>
                      <a:schemeClr val="bg1"/>
                    </a:solidFill>
                  </a:rPr>
                  <a:t> removed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BF42EB-B33F-4A93-B49D-0BBDF38AD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50" y="1681031"/>
                <a:ext cx="9255389" cy="5008294"/>
              </a:xfrm>
              <a:prstGeom prst="rect">
                <a:avLst/>
              </a:prstGeom>
              <a:blipFill>
                <a:blip r:embed="rId2"/>
                <a:stretch>
                  <a:fillRect l="-526" t="-729" b="-608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B6009A-4E90-4787-BB28-FB6EBC2BDB17}"/>
                  </a:ext>
                </a:extLst>
              </p:cNvPr>
              <p:cNvSpPr txBox="1"/>
              <p:nvPr/>
            </p:nvSpPr>
            <p:spPr>
              <a:xfrm>
                <a:off x="9982800" y="1789471"/>
                <a:ext cx="2209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Runtime: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B6009A-4E90-4787-BB28-FB6EBC2BD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800" y="1789471"/>
                <a:ext cx="2209200" cy="369332"/>
              </a:xfrm>
              <a:prstGeom prst="rect">
                <a:avLst/>
              </a:prstGeom>
              <a:blipFill>
                <a:blip r:embed="rId3"/>
                <a:stretch>
                  <a:fillRect l="-2486"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Diagram&#10;&#10;Description automatically generated with low confidence">
            <a:hlinkClick r:id="rId4"/>
            <a:extLst>
              <a:ext uri="{FF2B5EF4-FFF2-40B4-BE49-F238E27FC236}">
                <a16:creationId xmlns:a16="http://schemas.microsoft.com/office/drawing/2014/main" id="{100C8A72-EE1F-4E02-B418-852975299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1372" y="4447585"/>
            <a:ext cx="832055" cy="79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63E2B-2F2C-43C7-800B-91E2A9022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 Consistency: Limitation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28847-B7ED-483F-B1A3-3D4E98C9B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enforcing arc consistency</a:t>
            </a:r>
          </a:p>
          <a:p>
            <a:pPr lvl="1"/>
            <a:r>
              <a:rPr lang="en-US" dirty="0"/>
              <a:t>Can have one solution left</a:t>
            </a:r>
          </a:p>
          <a:p>
            <a:pPr lvl="1"/>
            <a:r>
              <a:rPr lang="en-US" dirty="0"/>
              <a:t>Can have multiple solution left</a:t>
            </a:r>
          </a:p>
          <a:p>
            <a:pPr lvl="1"/>
            <a:r>
              <a:rPr lang="en-US" dirty="0"/>
              <a:t>Can have no solution left (Unaware)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460DA1-F667-4EBD-9E73-9CC00BEE8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C7165B-AFC4-40B7-AFDF-4656F65557D6}"/>
              </a:ext>
            </a:extLst>
          </p:cNvPr>
          <p:cNvSpPr/>
          <p:nvPr/>
        </p:nvSpPr>
        <p:spPr>
          <a:xfrm>
            <a:off x="8799870" y="1508125"/>
            <a:ext cx="1514167" cy="519458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8AF34E-BE2B-4BE8-A688-664500A5F796}"/>
              </a:ext>
            </a:extLst>
          </p:cNvPr>
          <p:cNvSpPr/>
          <p:nvPr/>
        </p:nvSpPr>
        <p:spPr>
          <a:xfrm>
            <a:off x="9104243" y="1656108"/>
            <a:ext cx="966625" cy="23073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D082084-71CB-4105-95C3-5D266166EAA9}"/>
              </a:ext>
            </a:extLst>
          </p:cNvPr>
          <p:cNvSpPr/>
          <p:nvPr/>
        </p:nvSpPr>
        <p:spPr>
          <a:xfrm>
            <a:off x="7729758" y="2837933"/>
            <a:ext cx="1374486" cy="519458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B1BECC-FDC0-45B9-8821-C6317C2DC73E}"/>
              </a:ext>
            </a:extLst>
          </p:cNvPr>
          <p:cNvSpPr/>
          <p:nvPr/>
        </p:nvSpPr>
        <p:spPr>
          <a:xfrm>
            <a:off x="10314037" y="2837933"/>
            <a:ext cx="1270998" cy="519458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A66BBD-8286-4001-BFF1-465BFFFF7568}"/>
              </a:ext>
            </a:extLst>
          </p:cNvPr>
          <p:cNvSpPr/>
          <p:nvPr/>
        </p:nvSpPr>
        <p:spPr>
          <a:xfrm>
            <a:off x="8487330" y="2980837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CBF3CF-AF74-462C-B490-D957A41B4DD6}"/>
              </a:ext>
            </a:extLst>
          </p:cNvPr>
          <p:cNvSpPr/>
          <p:nvPr/>
        </p:nvSpPr>
        <p:spPr>
          <a:xfrm>
            <a:off x="8000534" y="2981758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F5409A-486C-49AA-A057-79660BF98EF2}"/>
              </a:ext>
            </a:extLst>
          </p:cNvPr>
          <p:cNvSpPr/>
          <p:nvPr/>
        </p:nvSpPr>
        <p:spPr>
          <a:xfrm>
            <a:off x="11071043" y="2956563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8A816E-7664-4F10-931B-AD5701807CF0}"/>
              </a:ext>
            </a:extLst>
          </p:cNvPr>
          <p:cNvSpPr/>
          <p:nvPr/>
        </p:nvSpPr>
        <p:spPr>
          <a:xfrm>
            <a:off x="10624003" y="2957484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A4DEAB9-DBFC-4AFF-BA25-02DD519CDF7D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8417001" y="2027583"/>
            <a:ext cx="1139953" cy="8103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F8E96A-887E-4CF5-AAF5-7F80F45559BC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9556954" y="2027583"/>
            <a:ext cx="1392582" cy="8103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E886B5A-7427-417B-98E0-10E4F421BE42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9104243" y="3097662"/>
            <a:ext cx="1209794" cy="135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8377314C-FC6A-45F9-80DE-4766541B7F2D}"/>
              </a:ext>
            </a:extLst>
          </p:cNvPr>
          <p:cNvSpPr/>
          <p:nvPr/>
        </p:nvSpPr>
        <p:spPr>
          <a:xfrm>
            <a:off x="8827930" y="3876850"/>
            <a:ext cx="1514167" cy="519458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CA3F6FA-CBD6-4D82-A831-541981A4F307}"/>
              </a:ext>
            </a:extLst>
          </p:cNvPr>
          <p:cNvSpPr/>
          <p:nvPr/>
        </p:nvSpPr>
        <p:spPr>
          <a:xfrm>
            <a:off x="7757818" y="5206658"/>
            <a:ext cx="1374486" cy="519458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B014D44-4B4A-4F23-A866-58E3378496AC}"/>
              </a:ext>
            </a:extLst>
          </p:cNvPr>
          <p:cNvSpPr/>
          <p:nvPr/>
        </p:nvSpPr>
        <p:spPr>
          <a:xfrm>
            <a:off x="10342097" y="5206658"/>
            <a:ext cx="1270998" cy="519458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A8F3435-4BA8-4044-92B1-6692333A7E80}"/>
              </a:ext>
            </a:extLst>
          </p:cNvPr>
          <p:cNvSpPr/>
          <p:nvPr/>
        </p:nvSpPr>
        <p:spPr>
          <a:xfrm>
            <a:off x="8515390" y="5349562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750D11-204A-4A71-9297-1C4140C44B17}"/>
              </a:ext>
            </a:extLst>
          </p:cNvPr>
          <p:cNvSpPr/>
          <p:nvPr/>
        </p:nvSpPr>
        <p:spPr>
          <a:xfrm>
            <a:off x="8028594" y="5350483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8179D88-B6C4-423A-82A5-9389CABF1248}"/>
              </a:ext>
            </a:extLst>
          </p:cNvPr>
          <p:cNvSpPr/>
          <p:nvPr/>
        </p:nvSpPr>
        <p:spPr>
          <a:xfrm>
            <a:off x="11099103" y="5325288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EF40B68-362A-430F-ABDD-F6C36BF55263}"/>
              </a:ext>
            </a:extLst>
          </p:cNvPr>
          <p:cNvSpPr/>
          <p:nvPr/>
        </p:nvSpPr>
        <p:spPr>
          <a:xfrm>
            <a:off x="10652063" y="5326209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DBCBC65-D06F-4794-8E3F-4CB08628DB15}"/>
              </a:ext>
            </a:extLst>
          </p:cNvPr>
          <p:cNvCxnSpPr>
            <a:cxnSpLocks/>
            <a:stCxn id="22" idx="4"/>
            <a:endCxn id="24" idx="0"/>
          </p:cNvCxnSpPr>
          <p:nvPr/>
        </p:nvCxnSpPr>
        <p:spPr>
          <a:xfrm flipH="1">
            <a:off x="8445061" y="4396308"/>
            <a:ext cx="1139953" cy="8103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B22A9DA-E709-4D5C-875F-10D2CDD80893}"/>
              </a:ext>
            </a:extLst>
          </p:cNvPr>
          <p:cNvCxnSpPr>
            <a:cxnSpLocks/>
            <a:stCxn id="22" idx="4"/>
            <a:endCxn id="25" idx="0"/>
          </p:cNvCxnSpPr>
          <p:nvPr/>
        </p:nvCxnSpPr>
        <p:spPr>
          <a:xfrm>
            <a:off x="9585014" y="4396308"/>
            <a:ext cx="1392582" cy="8103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F794F9B-04F6-4394-B361-E2281FFE5FBB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9132303" y="5466387"/>
            <a:ext cx="1209794" cy="135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63FA4291-F70E-4B48-8826-A63DD0BAB96A}"/>
              </a:ext>
            </a:extLst>
          </p:cNvPr>
          <p:cNvSpPr/>
          <p:nvPr/>
        </p:nvSpPr>
        <p:spPr>
          <a:xfrm>
            <a:off x="9703817" y="4013228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16F0F29-91C1-45C7-9ECB-FBDA30E63574}"/>
              </a:ext>
            </a:extLst>
          </p:cNvPr>
          <p:cNvSpPr/>
          <p:nvPr/>
        </p:nvSpPr>
        <p:spPr>
          <a:xfrm>
            <a:off x="9217021" y="4014149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2502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90B7A-1078-4939-8010-A8E55A654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Ordering: Minimum Remaining Values (MRV)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B1128-7773-4951-85C4-6A1662DC4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9B564C-0704-4DD3-A13D-83C1AE0646FB}"/>
              </a:ext>
            </a:extLst>
          </p:cNvPr>
          <p:cNvSpPr txBox="1"/>
          <p:nvPr/>
        </p:nvSpPr>
        <p:spPr>
          <a:xfrm>
            <a:off x="945527" y="1623328"/>
            <a:ext cx="11165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</a:rPr>
              <a:t>Choose the variable that has fewest legal values left in its domain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2AF0F06-3A33-4978-AA79-EC23E578BB5E}"/>
              </a:ext>
            </a:extLst>
          </p:cNvPr>
          <p:cNvGrpSpPr/>
          <p:nvPr/>
        </p:nvGrpSpPr>
        <p:grpSpPr>
          <a:xfrm>
            <a:off x="3992566" y="2244609"/>
            <a:ext cx="1117172" cy="1044555"/>
            <a:chOff x="6953958" y="5593986"/>
            <a:chExt cx="1117172" cy="1044555"/>
          </a:xfrm>
        </p:grpSpPr>
        <p:pic>
          <p:nvPicPr>
            <p:cNvPr id="7" name="Picture 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56977294-B468-44B2-8C2E-A7F15DA0D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3958" y="5593986"/>
              <a:ext cx="1117172" cy="1044555"/>
            </a:xfrm>
            <a:prstGeom prst="rect">
              <a:avLst/>
            </a:prstGeom>
          </p:spPr>
        </p:pic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50BD870-F31A-4BC2-B2DF-7F418F1B5892}"/>
                </a:ext>
              </a:extLst>
            </p:cNvPr>
            <p:cNvSpPr/>
            <p:nvPr/>
          </p:nvSpPr>
          <p:spPr>
            <a:xfrm>
              <a:off x="7019348" y="5767319"/>
              <a:ext cx="340311" cy="580883"/>
            </a:xfrm>
            <a:custGeom>
              <a:avLst/>
              <a:gdLst>
                <a:gd name="connsiteX0" fmla="*/ 1307982 w 1484963"/>
                <a:gd name="connsiteY0" fmla="*/ 29522 h 2300774"/>
                <a:gd name="connsiteX1" fmla="*/ 1337479 w 1484963"/>
                <a:gd name="connsiteY1" fmla="*/ 78684 h 2300774"/>
                <a:gd name="connsiteX2" fmla="*/ 1366976 w 1484963"/>
                <a:gd name="connsiteY2" fmla="*/ 98348 h 2300774"/>
                <a:gd name="connsiteX3" fmla="*/ 1386640 w 1484963"/>
                <a:gd name="connsiteY3" fmla="*/ 127845 h 2300774"/>
                <a:gd name="connsiteX4" fmla="*/ 1416137 w 1484963"/>
                <a:gd name="connsiteY4" fmla="*/ 255664 h 2300774"/>
                <a:gd name="connsiteX5" fmla="*/ 1425969 w 1484963"/>
                <a:gd name="connsiteY5" fmla="*/ 422813 h 2300774"/>
                <a:gd name="connsiteX6" fmla="*/ 1435802 w 1484963"/>
                <a:gd name="connsiteY6" fmla="*/ 462142 h 2300774"/>
                <a:gd name="connsiteX7" fmla="*/ 1455466 w 1484963"/>
                <a:gd name="connsiteY7" fmla="*/ 816103 h 2300774"/>
                <a:gd name="connsiteX8" fmla="*/ 1475131 w 1484963"/>
                <a:gd name="connsiteY8" fmla="*/ 1337213 h 2300774"/>
                <a:gd name="connsiteX9" fmla="*/ 1484963 w 1484963"/>
                <a:gd name="connsiteY9" fmla="*/ 1386374 h 2300774"/>
                <a:gd name="connsiteX10" fmla="*/ 1475131 w 1484963"/>
                <a:gd name="connsiteY10" fmla="*/ 1671509 h 2300774"/>
                <a:gd name="connsiteX11" fmla="*/ 1445634 w 1484963"/>
                <a:gd name="connsiteY11" fmla="*/ 1799329 h 2300774"/>
                <a:gd name="connsiteX12" fmla="*/ 1435802 w 1484963"/>
                <a:gd name="connsiteY12" fmla="*/ 1848490 h 2300774"/>
                <a:gd name="connsiteX13" fmla="*/ 1406305 w 1484963"/>
                <a:gd name="connsiteY13" fmla="*/ 1858322 h 2300774"/>
                <a:gd name="connsiteX14" fmla="*/ 1376808 w 1484963"/>
                <a:gd name="connsiteY14" fmla="*/ 1897651 h 2300774"/>
                <a:gd name="connsiteX15" fmla="*/ 1347311 w 1484963"/>
                <a:gd name="connsiteY15" fmla="*/ 1907484 h 2300774"/>
                <a:gd name="connsiteX16" fmla="*/ 1278485 w 1484963"/>
                <a:gd name="connsiteY16" fmla="*/ 1936980 h 2300774"/>
                <a:gd name="connsiteX17" fmla="*/ 1170331 w 1484963"/>
                <a:gd name="connsiteY17" fmla="*/ 1966477 h 2300774"/>
                <a:gd name="connsiteX18" fmla="*/ 1140834 w 1484963"/>
                <a:gd name="connsiteY18" fmla="*/ 1976309 h 2300774"/>
                <a:gd name="connsiteX19" fmla="*/ 1101505 w 1484963"/>
                <a:gd name="connsiteY19" fmla="*/ 1986142 h 2300774"/>
                <a:gd name="connsiteX20" fmla="*/ 1072008 w 1484963"/>
                <a:gd name="connsiteY20" fmla="*/ 2005806 h 2300774"/>
                <a:gd name="connsiteX21" fmla="*/ 1062176 w 1484963"/>
                <a:gd name="connsiteY21" fmla="*/ 2035303 h 2300774"/>
                <a:gd name="connsiteX22" fmla="*/ 1022847 w 1484963"/>
                <a:gd name="connsiteY22" fmla="*/ 2054967 h 2300774"/>
                <a:gd name="connsiteX23" fmla="*/ 1003182 w 1484963"/>
                <a:gd name="connsiteY23" fmla="*/ 2084464 h 2300774"/>
                <a:gd name="connsiteX24" fmla="*/ 993350 w 1484963"/>
                <a:gd name="connsiteY24" fmla="*/ 2113961 h 2300774"/>
                <a:gd name="connsiteX25" fmla="*/ 963853 w 1484963"/>
                <a:gd name="connsiteY25" fmla="*/ 2123793 h 2300774"/>
                <a:gd name="connsiteX26" fmla="*/ 806537 w 1484963"/>
                <a:gd name="connsiteY26" fmla="*/ 2133626 h 2300774"/>
                <a:gd name="connsiteX27" fmla="*/ 777040 w 1484963"/>
                <a:gd name="connsiteY27" fmla="*/ 2153290 h 2300774"/>
                <a:gd name="connsiteX28" fmla="*/ 747543 w 1484963"/>
                <a:gd name="connsiteY28" fmla="*/ 2163122 h 2300774"/>
                <a:gd name="connsiteX29" fmla="*/ 619724 w 1484963"/>
                <a:gd name="connsiteY29" fmla="*/ 2182787 h 2300774"/>
                <a:gd name="connsiteX30" fmla="*/ 580395 w 1484963"/>
                <a:gd name="connsiteY30" fmla="*/ 2222116 h 2300774"/>
                <a:gd name="connsiteX31" fmla="*/ 531234 w 1484963"/>
                <a:gd name="connsiteY31" fmla="*/ 2251613 h 2300774"/>
                <a:gd name="connsiteX32" fmla="*/ 462408 w 1484963"/>
                <a:gd name="connsiteY32" fmla="*/ 2290942 h 2300774"/>
                <a:gd name="connsiteX33" fmla="*/ 423079 w 1484963"/>
                <a:gd name="connsiteY33" fmla="*/ 2300774 h 2300774"/>
                <a:gd name="connsiteX34" fmla="*/ 364085 w 1484963"/>
                <a:gd name="connsiteY34" fmla="*/ 2271277 h 2300774"/>
                <a:gd name="connsiteX35" fmla="*/ 354253 w 1484963"/>
                <a:gd name="connsiteY35" fmla="*/ 2015638 h 2300774"/>
                <a:gd name="connsiteX36" fmla="*/ 344421 w 1484963"/>
                <a:gd name="connsiteY36" fmla="*/ 1976309 h 2300774"/>
                <a:gd name="connsiteX37" fmla="*/ 314924 w 1484963"/>
                <a:gd name="connsiteY37" fmla="*/ 1946813 h 2300774"/>
                <a:gd name="connsiteX38" fmla="*/ 295260 w 1484963"/>
                <a:gd name="connsiteY38" fmla="*/ 1907484 h 2300774"/>
                <a:gd name="connsiteX39" fmla="*/ 246098 w 1484963"/>
                <a:gd name="connsiteY39" fmla="*/ 1848490 h 2300774"/>
                <a:gd name="connsiteX40" fmla="*/ 206769 w 1484963"/>
                <a:gd name="connsiteY40" fmla="*/ 1740335 h 2300774"/>
                <a:gd name="connsiteX41" fmla="*/ 147776 w 1484963"/>
                <a:gd name="connsiteY41" fmla="*/ 1651845 h 2300774"/>
                <a:gd name="connsiteX42" fmla="*/ 118279 w 1484963"/>
                <a:gd name="connsiteY42" fmla="*/ 1524026 h 2300774"/>
                <a:gd name="connsiteX43" fmla="*/ 78950 w 1484963"/>
                <a:gd name="connsiteY43" fmla="*/ 1337213 h 2300774"/>
                <a:gd name="connsiteX44" fmla="*/ 49453 w 1484963"/>
                <a:gd name="connsiteY44" fmla="*/ 1307716 h 2300774"/>
                <a:gd name="connsiteX45" fmla="*/ 10124 w 1484963"/>
                <a:gd name="connsiteY45" fmla="*/ 1209393 h 2300774"/>
                <a:gd name="connsiteX46" fmla="*/ 292 w 1484963"/>
                <a:gd name="connsiteY46" fmla="*/ 1120903 h 2300774"/>
                <a:gd name="connsiteX47" fmla="*/ 19956 w 1484963"/>
                <a:gd name="connsiteY47" fmla="*/ 1061909 h 2300774"/>
                <a:gd name="connsiteX48" fmla="*/ 59285 w 1484963"/>
                <a:gd name="connsiteY48" fmla="*/ 1002916 h 2300774"/>
                <a:gd name="connsiteX49" fmla="*/ 78950 w 1484963"/>
                <a:gd name="connsiteY49" fmla="*/ 973419 h 2300774"/>
                <a:gd name="connsiteX50" fmla="*/ 167440 w 1484963"/>
                <a:gd name="connsiteY50" fmla="*/ 924258 h 2300774"/>
                <a:gd name="connsiteX51" fmla="*/ 187105 w 1484963"/>
                <a:gd name="connsiteY51" fmla="*/ 884929 h 2300774"/>
                <a:gd name="connsiteX52" fmla="*/ 265763 w 1484963"/>
                <a:gd name="connsiteY52" fmla="*/ 816103 h 2300774"/>
                <a:gd name="connsiteX53" fmla="*/ 383750 w 1484963"/>
                <a:gd name="connsiteY53" fmla="*/ 796438 h 2300774"/>
                <a:gd name="connsiteX54" fmla="*/ 491905 w 1484963"/>
                <a:gd name="connsiteY54" fmla="*/ 747277 h 2300774"/>
                <a:gd name="connsiteX55" fmla="*/ 550898 w 1484963"/>
                <a:gd name="connsiteY55" fmla="*/ 727613 h 2300774"/>
                <a:gd name="connsiteX56" fmla="*/ 580395 w 1484963"/>
                <a:gd name="connsiteY56" fmla="*/ 717780 h 2300774"/>
                <a:gd name="connsiteX57" fmla="*/ 609892 w 1484963"/>
                <a:gd name="connsiteY57" fmla="*/ 678451 h 2300774"/>
                <a:gd name="connsiteX58" fmla="*/ 639389 w 1484963"/>
                <a:gd name="connsiteY58" fmla="*/ 658787 h 2300774"/>
                <a:gd name="connsiteX59" fmla="*/ 649221 w 1484963"/>
                <a:gd name="connsiteY59" fmla="*/ 629290 h 2300774"/>
                <a:gd name="connsiteX60" fmla="*/ 698382 w 1484963"/>
                <a:gd name="connsiteY60" fmla="*/ 580129 h 2300774"/>
                <a:gd name="connsiteX61" fmla="*/ 737711 w 1484963"/>
                <a:gd name="connsiteY61" fmla="*/ 570297 h 2300774"/>
                <a:gd name="connsiteX62" fmla="*/ 796705 w 1484963"/>
                <a:gd name="connsiteY62" fmla="*/ 481806 h 2300774"/>
                <a:gd name="connsiteX63" fmla="*/ 806537 w 1484963"/>
                <a:gd name="connsiteY63" fmla="*/ 383484 h 2300774"/>
                <a:gd name="connsiteX64" fmla="*/ 944189 w 1484963"/>
                <a:gd name="connsiteY64" fmla="*/ 373651 h 2300774"/>
                <a:gd name="connsiteX65" fmla="*/ 973685 w 1484963"/>
                <a:gd name="connsiteY65" fmla="*/ 353987 h 2300774"/>
                <a:gd name="connsiteX66" fmla="*/ 983518 w 1484963"/>
                <a:gd name="connsiteY66" fmla="*/ 304826 h 2300774"/>
                <a:gd name="connsiteX67" fmla="*/ 1003182 w 1484963"/>
                <a:gd name="connsiteY67" fmla="*/ 265497 h 2300774"/>
                <a:gd name="connsiteX68" fmla="*/ 1072008 w 1484963"/>
                <a:gd name="connsiteY68" fmla="*/ 186838 h 2300774"/>
                <a:gd name="connsiteX69" fmla="*/ 1091673 w 1484963"/>
                <a:gd name="connsiteY69" fmla="*/ 157342 h 2300774"/>
                <a:gd name="connsiteX70" fmla="*/ 1121169 w 1484963"/>
                <a:gd name="connsiteY70" fmla="*/ 147509 h 2300774"/>
                <a:gd name="connsiteX71" fmla="*/ 1150666 w 1484963"/>
                <a:gd name="connsiteY71" fmla="*/ 127845 h 2300774"/>
                <a:gd name="connsiteX72" fmla="*/ 1180163 w 1484963"/>
                <a:gd name="connsiteY72" fmla="*/ 88516 h 2300774"/>
                <a:gd name="connsiteX73" fmla="*/ 1209660 w 1484963"/>
                <a:gd name="connsiteY73" fmla="*/ 29522 h 2300774"/>
                <a:gd name="connsiteX74" fmla="*/ 1288318 w 1484963"/>
                <a:gd name="connsiteY74" fmla="*/ 26 h 2300774"/>
                <a:gd name="connsiteX75" fmla="*/ 1307982 w 1484963"/>
                <a:gd name="connsiteY75" fmla="*/ 29522 h 2300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484963" h="2300774">
                  <a:moveTo>
                    <a:pt x="1307982" y="29522"/>
                  </a:moveTo>
                  <a:cubicBezTo>
                    <a:pt x="1316176" y="42632"/>
                    <a:pt x="1325042" y="64174"/>
                    <a:pt x="1337479" y="78684"/>
                  </a:cubicBezTo>
                  <a:cubicBezTo>
                    <a:pt x="1345169" y="87656"/>
                    <a:pt x="1358620" y="89992"/>
                    <a:pt x="1366976" y="98348"/>
                  </a:cubicBezTo>
                  <a:cubicBezTo>
                    <a:pt x="1375332" y="106704"/>
                    <a:pt x="1380085" y="118013"/>
                    <a:pt x="1386640" y="127845"/>
                  </a:cubicBezTo>
                  <a:cubicBezTo>
                    <a:pt x="1410358" y="222716"/>
                    <a:pt x="1401005" y="180002"/>
                    <a:pt x="1416137" y="255664"/>
                  </a:cubicBezTo>
                  <a:cubicBezTo>
                    <a:pt x="1419414" y="311380"/>
                    <a:pt x="1420677" y="367252"/>
                    <a:pt x="1425969" y="422813"/>
                  </a:cubicBezTo>
                  <a:cubicBezTo>
                    <a:pt x="1427250" y="436265"/>
                    <a:pt x="1435052" y="448650"/>
                    <a:pt x="1435802" y="462142"/>
                  </a:cubicBezTo>
                  <a:cubicBezTo>
                    <a:pt x="1456311" y="831303"/>
                    <a:pt x="1418865" y="669695"/>
                    <a:pt x="1455466" y="816103"/>
                  </a:cubicBezTo>
                  <a:cubicBezTo>
                    <a:pt x="1462021" y="989806"/>
                    <a:pt x="1466152" y="1163618"/>
                    <a:pt x="1475131" y="1337213"/>
                  </a:cubicBezTo>
                  <a:cubicBezTo>
                    <a:pt x="1475994" y="1353902"/>
                    <a:pt x="1484963" y="1369662"/>
                    <a:pt x="1484963" y="1386374"/>
                  </a:cubicBezTo>
                  <a:cubicBezTo>
                    <a:pt x="1484963" y="1481475"/>
                    <a:pt x="1480716" y="1576572"/>
                    <a:pt x="1475131" y="1671509"/>
                  </a:cubicBezTo>
                  <a:cubicBezTo>
                    <a:pt x="1473949" y="1691603"/>
                    <a:pt x="1446789" y="1794325"/>
                    <a:pt x="1445634" y="1799329"/>
                  </a:cubicBezTo>
                  <a:cubicBezTo>
                    <a:pt x="1441876" y="1815613"/>
                    <a:pt x="1445072" y="1834585"/>
                    <a:pt x="1435802" y="1848490"/>
                  </a:cubicBezTo>
                  <a:cubicBezTo>
                    <a:pt x="1430053" y="1857113"/>
                    <a:pt x="1416137" y="1855045"/>
                    <a:pt x="1406305" y="1858322"/>
                  </a:cubicBezTo>
                  <a:cubicBezTo>
                    <a:pt x="1396473" y="1871432"/>
                    <a:pt x="1389397" y="1887160"/>
                    <a:pt x="1376808" y="1897651"/>
                  </a:cubicBezTo>
                  <a:cubicBezTo>
                    <a:pt x="1368846" y="1904286"/>
                    <a:pt x="1356934" y="1903635"/>
                    <a:pt x="1347311" y="1907484"/>
                  </a:cubicBezTo>
                  <a:cubicBezTo>
                    <a:pt x="1324136" y="1916754"/>
                    <a:pt x="1301781" y="1928020"/>
                    <a:pt x="1278485" y="1936980"/>
                  </a:cubicBezTo>
                  <a:cubicBezTo>
                    <a:pt x="1200133" y="1967115"/>
                    <a:pt x="1242643" y="1948399"/>
                    <a:pt x="1170331" y="1966477"/>
                  </a:cubicBezTo>
                  <a:cubicBezTo>
                    <a:pt x="1160276" y="1968991"/>
                    <a:pt x="1150799" y="1973462"/>
                    <a:pt x="1140834" y="1976309"/>
                  </a:cubicBezTo>
                  <a:cubicBezTo>
                    <a:pt x="1127841" y="1980021"/>
                    <a:pt x="1114615" y="1982864"/>
                    <a:pt x="1101505" y="1986142"/>
                  </a:cubicBezTo>
                  <a:cubicBezTo>
                    <a:pt x="1091673" y="1992697"/>
                    <a:pt x="1079390" y="1996579"/>
                    <a:pt x="1072008" y="2005806"/>
                  </a:cubicBezTo>
                  <a:cubicBezTo>
                    <a:pt x="1065534" y="2013899"/>
                    <a:pt x="1069505" y="2027974"/>
                    <a:pt x="1062176" y="2035303"/>
                  </a:cubicBezTo>
                  <a:cubicBezTo>
                    <a:pt x="1051812" y="2045667"/>
                    <a:pt x="1035957" y="2048412"/>
                    <a:pt x="1022847" y="2054967"/>
                  </a:cubicBezTo>
                  <a:cubicBezTo>
                    <a:pt x="1016292" y="2064799"/>
                    <a:pt x="1008467" y="2073895"/>
                    <a:pt x="1003182" y="2084464"/>
                  </a:cubicBezTo>
                  <a:cubicBezTo>
                    <a:pt x="998547" y="2093734"/>
                    <a:pt x="1000679" y="2106632"/>
                    <a:pt x="993350" y="2113961"/>
                  </a:cubicBezTo>
                  <a:cubicBezTo>
                    <a:pt x="986021" y="2121290"/>
                    <a:pt x="974160" y="2122708"/>
                    <a:pt x="963853" y="2123793"/>
                  </a:cubicBezTo>
                  <a:cubicBezTo>
                    <a:pt x="911601" y="2129293"/>
                    <a:pt x="858976" y="2130348"/>
                    <a:pt x="806537" y="2133626"/>
                  </a:cubicBezTo>
                  <a:cubicBezTo>
                    <a:pt x="796705" y="2140181"/>
                    <a:pt x="787609" y="2148005"/>
                    <a:pt x="777040" y="2153290"/>
                  </a:cubicBezTo>
                  <a:cubicBezTo>
                    <a:pt x="767770" y="2157925"/>
                    <a:pt x="757598" y="2160608"/>
                    <a:pt x="747543" y="2163122"/>
                  </a:cubicBezTo>
                  <a:cubicBezTo>
                    <a:pt x="702492" y="2174385"/>
                    <a:pt x="667498" y="2176815"/>
                    <a:pt x="619724" y="2182787"/>
                  </a:cubicBezTo>
                  <a:cubicBezTo>
                    <a:pt x="606614" y="2195897"/>
                    <a:pt x="595029" y="2210734"/>
                    <a:pt x="580395" y="2222116"/>
                  </a:cubicBezTo>
                  <a:cubicBezTo>
                    <a:pt x="565310" y="2233849"/>
                    <a:pt x="547440" y="2241485"/>
                    <a:pt x="531234" y="2251613"/>
                  </a:cubicBezTo>
                  <a:cubicBezTo>
                    <a:pt x="502712" y="2269439"/>
                    <a:pt x="495970" y="2278356"/>
                    <a:pt x="462408" y="2290942"/>
                  </a:cubicBezTo>
                  <a:cubicBezTo>
                    <a:pt x="449755" y="2295687"/>
                    <a:pt x="436189" y="2297497"/>
                    <a:pt x="423079" y="2300774"/>
                  </a:cubicBezTo>
                  <a:cubicBezTo>
                    <a:pt x="403414" y="2290942"/>
                    <a:pt x="369244" y="2292649"/>
                    <a:pt x="364085" y="2271277"/>
                  </a:cubicBezTo>
                  <a:cubicBezTo>
                    <a:pt x="344076" y="2188382"/>
                    <a:pt x="359925" y="2100725"/>
                    <a:pt x="354253" y="2015638"/>
                  </a:cubicBezTo>
                  <a:cubicBezTo>
                    <a:pt x="353354" y="2002155"/>
                    <a:pt x="351125" y="1988042"/>
                    <a:pt x="344421" y="1976309"/>
                  </a:cubicBezTo>
                  <a:cubicBezTo>
                    <a:pt x="337522" y="1964236"/>
                    <a:pt x="324756" y="1956645"/>
                    <a:pt x="314924" y="1946813"/>
                  </a:cubicBezTo>
                  <a:cubicBezTo>
                    <a:pt x="308369" y="1933703"/>
                    <a:pt x="303779" y="1919411"/>
                    <a:pt x="295260" y="1907484"/>
                  </a:cubicBezTo>
                  <a:cubicBezTo>
                    <a:pt x="259019" y="1856746"/>
                    <a:pt x="272106" y="1900507"/>
                    <a:pt x="246098" y="1848490"/>
                  </a:cubicBezTo>
                  <a:cubicBezTo>
                    <a:pt x="201173" y="1758639"/>
                    <a:pt x="252642" y="1841257"/>
                    <a:pt x="206769" y="1740335"/>
                  </a:cubicBezTo>
                  <a:cubicBezTo>
                    <a:pt x="192180" y="1708239"/>
                    <a:pt x="168727" y="1679779"/>
                    <a:pt x="147776" y="1651845"/>
                  </a:cubicBezTo>
                  <a:cubicBezTo>
                    <a:pt x="142411" y="1630386"/>
                    <a:pt x="122063" y="1554295"/>
                    <a:pt x="118279" y="1524026"/>
                  </a:cubicBezTo>
                  <a:cubicBezTo>
                    <a:pt x="110757" y="1463850"/>
                    <a:pt x="117077" y="1390591"/>
                    <a:pt x="78950" y="1337213"/>
                  </a:cubicBezTo>
                  <a:cubicBezTo>
                    <a:pt x="70868" y="1325898"/>
                    <a:pt x="59285" y="1317548"/>
                    <a:pt x="49453" y="1307716"/>
                  </a:cubicBezTo>
                  <a:cubicBezTo>
                    <a:pt x="25154" y="1234817"/>
                    <a:pt x="39059" y="1267262"/>
                    <a:pt x="10124" y="1209393"/>
                  </a:cubicBezTo>
                  <a:cubicBezTo>
                    <a:pt x="6847" y="1179896"/>
                    <a:pt x="-1682" y="1150515"/>
                    <a:pt x="292" y="1120903"/>
                  </a:cubicBezTo>
                  <a:cubicBezTo>
                    <a:pt x="1671" y="1100221"/>
                    <a:pt x="10686" y="1080449"/>
                    <a:pt x="19956" y="1061909"/>
                  </a:cubicBezTo>
                  <a:cubicBezTo>
                    <a:pt x="30525" y="1040770"/>
                    <a:pt x="46175" y="1022580"/>
                    <a:pt x="59285" y="1002916"/>
                  </a:cubicBezTo>
                  <a:cubicBezTo>
                    <a:pt x="65840" y="993084"/>
                    <a:pt x="68817" y="979499"/>
                    <a:pt x="78950" y="973419"/>
                  </a:cubicBezTo>
                  <a:cubicBezTo>
                    <a:pt x="140679" y="936381"/>
                    <a:pt x="111018" y="952468"/>
                    <a:pt x="167440" y="924258"/>
                  </a:cubicBezTo>
                  <a:cubicBezTo>
                    <a:pt x="173995" y="911148"/>
                    <a:pt x="178311" y="896655"/>
                    <a:pt x="187105" y="884929"/>
                  </a:cubicBezTo>
                  <a:cubicBezTo>
                    <a:pt x="199272" y="868707"/>
                    <a:pt x="245852" y="826058"/>
                    <a:pt x="265763" y="816103"/>
                  </a:cubicBezTo>
                  <a:cubicBezTo>
                    <a:pt x="287415" y="805277"/>
                    <a:pt x="376374" y="797360"/>
                    <a:pt x="383750" y="796438"/>
                  </a:cubicBezTo>
                  <a:cubicBezTo>
                    <a:pt x="547992" y="741692"/>
                    <a:pt x="344647" y="814212"/>
                    <a:pt x="491905" y="747277"/>
                  </a:cubicBezTo>
                  <a:cubicBezTo>
                    <a:pt x="510775" y="738700"/>
                    <a:pt x="531234" y="734168"/>
                    <a:pt x="550898" y="727613"/>
                  </a:cubicBezTo>
                  <a:lnTo>
                    <a:pt x="580395" y="717780"/>
                  </a:lnTo>
                  <a:cubicBezTo>
                    <a:pt x="590227" y="704670"/>
                    <a:pt x="598304" y="690038"/>
                    <a:pt x="609892" y="678451"/>
                  </a:cubicBezTo>
                  <a:cubicBezTo>
                    <a:pt x="618248" y="670095"/>
                    <a:pt x="632007" y="668014"/>
                    <a:pt x="639389" y="658787"/>
                  </a:cubicBezTo>
                  <a:cubicBezTo>
                    <a:pt x="645863" y="650694"/>
                    <a:pt x="644586" y="638560"/>
                    <a:pt x="649221" y="629290"/>
                  </a:cubicBezTo>
                  <a:cubicBezTo>
                    <a:pt x="661139" y="605453"/>
                    <a:pt x="673353" y="590855"/>
                    <a:pt x="698382" y="580129"/>
                  </a:cubicBezTo>
                  <a:cubicBezTo>
                    <a:pt x="710803" y="574806"/>
                    <a:pt x="724601" y="573574"/>
                    <a:pt x="737711" y="570297"/>
                  </a:cubicBezTo>
                  <a:cubicBezTo>
                    <a:pt x="750636" y="553064"/>
                    <a:pt x="791474" y="501422"/>
                    <a:pt x="796705" y="481806"/>
                  </a:cubicBezTo>
                  <a:cubicBezTo>
                    <a:pt x="805192" y="449981"/>
                    <a:pt x="779976" y="402962"/>
                    <a:pt x="806537" y="383484"/>
                  </a:cubicBezTo>
                  <a:cubicBezTo>
                    <a:pt x="843632" y="356281"/>
                    <a:pt x="898305" y="376929"/>
                    <a:pt x="944189" y="373651"/>
                  </a:cubicBezTo>
                  <a:cubicBezTo>
                    <a:pt x="954021" y="367096"/>
                    <a:pt x="967822" y="364247"/>
                    <a:pt x="973685" y="353987"/>
                  </a:cubicBezTo>
                  <a:cubicBezTo>
                    <a:pt x="981976" y="339477"/>
                    <a:pt x="978233" y="320680"/>
                    <a:pt x="983518" y="304826"/>
                  </a:cubicBezTo>
                  <a:cubicBezTo>
                    <a:pt x="988153" y="290921"/>
                    <a:pt x="995414" y="277926"/>
                    <a:pt x="1003182" y="265497"/>
                  </a:cubicBezTo>
                  <a:cubicBezTo>
                    <a:pt x="1036113" y="212806"/>
                    <a:pt x="1029791" y="236090"/>
                    <a:pt x="1072008" y="186838"/>
                  </a:cubicBezTo>
                  <a:cubicBezTo>
                    <a:pt x="1079698" y="177866"/>
                    <a:pt x="1082446" y="164724"/>
                    <a:pt x="1091673" y="157342"/>
                  </a:cubicBezTo>
                  <a:cubicBezTo>
                    <a:pt x="1099766" y="150868"/>
                    <a:pt x="1111899" y="152144"/>
                    <a:pt x="1121169" y="147509"/>
                  </a:cubicBezTo>
                  <a:cubicBezTo>
                    <a:pt x="1131738" y="142224"/>
                    <a:pt x="1140834" y="134400"/>
                    <a:pt x="1150666" y="127845"/>
                  </a:cubicBezTo>
                  <a:cubicBezTo>
                    <a:pt x="1160498" y="114735"/>
                    <a:pt x="1172033" y="102744"/>
                    <a:pt x="1180163" y="88516"/>
                  </a:cubicBezTo>
                  <a:cubicBezTo>
                    <a:pt x="1193200" y="65701"/>
                    <a:pt x="1184852" y="47242"/>
                    <a:pt x="1209660" y="29522"/>
                  </a:cubicBezTo>
                  <a:cubicBezTo>
                    <a:pt x="1214519" y="26051"/>
                    <a:pt x="1273744" y="3669"/>
                    <a:pt x="1288318" y="26"/>
                  </a:cubicBezTo>
                  <a:cubicBezTo>
                    <a:pt x="1291497" y="-769"/>
                    <a:pt x="1299788" y="16412"/>
                    <a:pt x="1307982" y="29522"/>
                  </a:cubicBez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E7E22368-F918-4680-979A-149CBBC7AEC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67" y="2244610"/>
            <a:ext cx="1117172" cy="104455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9193FF5-F3B3-4ED8-BCB4-47B5DCA184BF}"/>
              </a:ext>
            </a:extLst>
          </p:cNvPr>
          <p:cNvCxnSpPr/>
          <p:nvPr/>
        </p:nvCxnSpPr>
        <p:spPr>
          <a:xfrm>
            <a:off x="3210339" y="2687857"/>
            <a:ext cx="640080" cy="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CC6ED0-CA44-4122-ADA9-F35972775E06}"/>
              </a:ext>
            </a:extLst>
          </p:cNvPr>
          <p:cNvCxnSpPr/>
          <p:nvPr/>
        </p:nvCxnSpPr>
        <p:spPr>
          <a:xfrm>
            <a:off x="5343939" y="2687857"/>
            <a:ext cx="640080" cy="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9EA20FD-66B4-4D2C-BF9B-094BC4F9AC45}"/>
              </a:ext>
            </a:extLst>
          </p:cNvPr>
          <p:cNvCxnSpPr/>
          <p:nvPr/>
        </p:nvCxnSpPr>
        <p:spPr>
          <a:xfrm>
            <a:off x="7538499" y="2687857"/>
            <a:ext cx="640080" cy="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14739CD-FE6C-48F7-B9E8-6F70332ADFE0}"/>
              </a:ext>
            </a:extLst>
          </p:cNvPr>
          <p:cNvSpPr txBox="1"/>
          <p:nvPr/>
        </p:nvSpPr>
        <p:spPr>
          <a:xfrm>
            <a:off x="2019411" y="2620990"/>
            <a:ext cx="4165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WA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E1EAB8-BF23-42AF-8395-9E085CE2EBBB}"/>
              </a:ext>
            </a:extLst>
          </p:cNvPr>
          <p:cNvSpPr txBox="1"/>
          <p:nvPr/>
        </p:nvSpPr>
        <p:spPr>
          <a:xfrm>
            <a:off x="2344792" y="2417942"/>
            <a:ext cx="4165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E85A7E-9BA2-44A9-9B11-9FB8B05AB8C9}"/>
              </a:ext>
            </a:extLst>
          </p:cNvPr>
          <p:cNvSpPr txBox="1"/>
          <p:nvPr/>
        </p:nvSpPr>
        <p:spPr>
          <a:xfrm>
            <a:off x="2366271" y="2683807"/>
            <a:ext cx="4165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SA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3E55F8-5EB4-4252-8A36-E046FE893884}"/>
              </a:ext>
            </a:extLst>
          </p:cNvPr>
          <p:cNvSpPr txBox="1"/>
          <p:nvPr/>
        </p:nvSpPr>
        <p:spPr>
          <a:xfrm>
            <a:off x="2639941" y="2557160"/>
            <a:ext cx="4165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Q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C3C416-784C-418F-8A8D-D16C573E7457}"/>
              </a:ext>
            </a:extLst>
          </p:cNvPr>
          <p:cNvSpPr txBox="1"/>
          <p:nvPr/>
        </p:nvSpPr>
        <p:spPr>
          <a:xfrm>
            <a:off x="2620532" y="2800294"/>
            <a:ext cx="5602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NSW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E9A9DA-595D-41D8-BAFB-304CABDCB765}"/>
              </a:ext>
            </a:extLst>
          </p:cNvPr>
          <p:cNvSpPr txBox="1"/>
          <p:nvPr/>
        </p:nvSpPr>
        <p:spPr>
          <a:xfrm>
            <a:off x="2656044" y="2941638"/>
            <a:ext cx="4165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V</a:t>
            </a:r>
          </a:p>
        </p:txBody>
      </p:sp>
      <p:graphicFrame>
        <p:nvGraphicFramePr>
          <p:cNvPr id="30" name="Table 39">
            <a:extLst>
              <a:ext uri="{FF2B5EF4-FFF2-40B4-BE49-F238E27FC236}">
                <a16:creationId xmlns:a16="http://schemas.microsoft.com/office/drawing/2014/main" id="{BBAEEB26-C1FC-4D32-8B9E-C1650D437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531735"/>
              </p:ext>
            </p:extLst>
          </p:nvPr>
        </p:nvGraphicFramePr>
        <p:xfrm>
          <a:off x="1178339" y="3624929"/>
          <a:ext cx="9316722" cy="494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2787">
                  <a:extLst>
                    <a:ext uri="{9D8B030D-6E8A-4147-A177-3AD203B41FA5}">
                      <a16:colId xmlns:a16="http://schemas.microsoft.com/office/drawing/2014/main" val="1699450973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56961520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335921487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4642964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1960917096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114719688"/>
                    </a:ext>
                  </a:extLst>
                </a:gridCol>
              </a:tblGrid>
              <a:tr h="4947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141208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F4F20F70-67C1-4C0E-9180-FA1EEF557F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592198"/>
              </p:ext>
            </p:extLst>
          </p:nvPr>
        </p:nvGraphicFramePr>
        <p:xfrm>
          <a:off x="1178339" y="4949247"/>
          <a:ext cx="9316722" cy="494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2787">
                  <a:extLst>
                    <a:ext uri="{9D8B030D-6E8A-4147-A177-3AD203B41FA5}">
                      <a16:colId xmlns:a16="http://schemas.microsoft.com/office/drawing/2014/main" val="1699450973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56961520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335921487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4642964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1960917096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114719688"/>
                    </a:ext>
                  </a:extLst>
                </a:gridCol>
              </a:tblGrid>
              <a:tr h="4947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141208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295D8343-01A4-44CC-9282-D2AC87717E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78618"/>
              </p:ext>
            </p:extLst>
          </p:nvPr>
        </p:nvGraphicFramePr>
        <p:xfrm>
          <a:off x="1178339" y="5684163"/>
          <a:ext cx="9316722" cy="494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2787">
                  <a:extLst>
                    <a:ext uri="{9D8B030D-6E8A-4147-A177-3AD203B41FA5}">
                      <a16:colId xmlns:a16="http://schemas.microsoft.com/office/drawing/2014/main" val="1699450973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56961520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335921487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4642964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1960917096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114719688"/>
                    </a:ext>
                  </a:extLst>
                </a:gridCol>
              </a:tblGrid>
              <a:tr h="4947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141208"/>
                  </a:ext>
                </a:extLst>
              </a:tr>
            </a:tbl>
          </a:graphicData>
        </a:graphic>
      </p:graphicFrame>
      <p:graphicFrame>
        <p:nvGraphicFramePr>
          <p:cNvPr id="33" name="Table 39">
            <a:extLst>
              <a:ext uri="{FF2B5EF4-FFF2-40B4-BE49-F238E27FC236}">
                <a16:creationId xmlns:a16="http://schemas.microsoft.com/office/drawing/2014/main" id="{259C8CB2-7E3F-4C48-9B73-7F6A517C55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128488"/>
              </p:ext>
            </p:extLst>
          </p:nvPr>
        </p:nvGraphicFramePr>
        <p:xfrm>
          <a:off x="1178339" y="3248602"/>
          <a:ext cx="9316722" cy="494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2787">
                  <a:extLst>
                    <a:ext uri="{9D8B030D-6E8A-4147-A177-3AD203B41FA5}">
                      <a16:colId xmlns:a16="http://schemas.microsoft.com/office/drawing/2014/main" val="1699450973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56961520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335921487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4642964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1960917096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114719688"/>
                    </a:ext>
                  </a:extLst>
                </a:gridCol>
              </a:tblGrid>
              <a:tr h="4947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WA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NT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Q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NSW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V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SA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141208"/>
                  </a:ext>
                </a:extLst>
              </a:tr>
            </a:tbl>
          </a:graphicData>
        </a:graphic>
      </p:graphicFrame>
      <p:sp>
        <p:nvSpPr>
          <p:cNvPr id="34" name="Rectangle 33">
            <a:extLst>
              <a:ext uri="{FF2B5EF4-FFF2-40B4-BE49-F238E27FC236}">
                <a16:creationId xmlns:a16="http://schemas.microsoft.com/office/drawing/2014/main" id="{27098C44-896E-45F1-8A78-7AE97236775D}"/>
              </a:ext>
            </a:extLst>
          </p:cNvPr>
          <p:cNvSpPr/>
          <p:nvPr/>
        </p:nvSpPr>
        <p:spPr>
          <a:xfrm>
            <a:off x="1361219" y="3743342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2F980B-D95B-4235-A7A4-8AD70C5A85F8}"/>
              </a:ext>
            </a:extLst>
          </p:cNvPr>
          <p:cNvSpPr/>
          <p:nvPr/>
        </p:nvSpPr>
        <p:spPr>
          <a:xfrm>
            <a:off x="2245139" y="3753502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5054296-39D8-47EA-BDA1-AEEA48E99453}"/>
              </a:ext>
            </a:extLst>
          </p:cNvPr>
          <p:cNvSpPr/>
          <p:nvPr/>
        </p:nvSpPr>
        <p:spPr>
          <a:xfrm>
            <a:off x="1798099" y="3743342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988592E-4278-43A4-B8ED-73278348A5AD}"/>
              </a:ext>
            </a:extLst>
          </p:cNvPr>
          <p:cNvSpPr/>
          <p:nvPr/>
        </p:nvSpPr>
        <p:spPr>
          <a:xfrm>
            <a:off x="2915699" y="3753502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D057CCA-4078-4852-B361-4A81D2B65DD0}"/>
              </a:ext>
            </a:extLst>
          </p:cNvPr>
          <p:cNvSpPr/>
          <p:nvPr/>
        </p:nvSpPr>
        <p:spPr>
          <a:xfrm>
            <a:off x="3799619" y="3763662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CDF7AB0-A544-4443-8BEA-FEDEA3A886B9}"/>
              </a:ext>
            </a:extLst>
          </p:cNvPr>
          <p:cNvSpPr/>
          <p:nvPr/>
        </p:nvSpPr>
        <p:spPr>
          <a:xfrm>
            <a:off x="3352579" y="3753502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5C83C33-92E8-463C-A0EB-0D8FD48AB47E}"/>
              </a:ext>
            </a:extLst>
          </p:cNvPr>
          <p:cNvSpPr/>
          <p:nvPr/>
        </p:nvSpPr>
        <p:spPr>
          <a:xfrm>
            <a:off x="4480340" y="3753502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5ADBE30-DA22-4A15-B812-5F11515B7F5E}"/>
              </a:ext>
            </a:extLst>
          </p:cNvPr>
          <p:cNvSpPr/>
          <p:nvPr/>
        </p:nvSpPr>
        <p:spPr>
          <a:xfrm>
            <a:off x="5364260" y="3763662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0B250D3-AB5D-4EB0-9728-F0EFBD362116}"/>
              </a:ext>
            </a:extLst>
          </p:cNvPr>
          <p:cNvSpPr/>
          <p:nvPr/>
        </p:nvSpPr>
        <p:spPr>
          <a:xfrm>
            <a:off x="4917220" y="3753502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ECA0F2-1112-47C6-A069-69F3F5EB0B62}"/>
              </a:ext>
            </a:extLst>
          </p:cNvPr>
          <p:cNvSpPr/>
          <p:nvPr/>
        </p:nvSpPr>
        <p:spPr>
          <a:xfrm>
            <a:off x="6034820" y="3763662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D1842FC-68CF-4443-952E-AD675C6E8C70}"/>
              </a:ext>
            </a:extLst>
          </p:cNvPr>
          <p:cNvSpPr/>
          <p:nvPr/>
        </p:nvSpPr>
        <p:spPr>
          <a:xfrm>
            <a:off x="6918740" y="3773822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AD52EA4-2AA3-4978-9F43-39F443818B90}"/>
              </a:ext>
            </a:extLst>
          </p:cNvPr>
          <p:cNvSpPr/>
          <p:nvPr/>
        </p:nvSpPr>
        <p:spPr>
          <a:xfrm>
            <a:off x="6471700" y="3763662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62E9EE1-FBF3-4680-BD29-D6FA48CACA81}"/>
              </a:ext>
            </a:extLst>
          </p:cNvPr>
          <p:cNvSpPr/>
          <p:nvPr/>
        </p:nvSpPr>
        <p:spPr>
          <a:xfrm>
            <a:off x="7548660" y="3743342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8BA982C-FC07-41ED-9D2B-68C9B54C73D5}"/>
              </a:ext>
            </a:extLst>
          </p:cNvPr>
          <p:cNvSpPr/>
          <p:nvPr/>
        </p:nvSpPr>
        <p:spPr>
          <a:xfrm>
            <a:off x="8432580" y="3753502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9D02005-D50A-4A4F-B600-611253747BCB}"/>
              </a:ext>
            </a:extLst>
          </p:cNvPr>
          <p:cNvSpPr/>
          <p:nvPr/>
        </p:nvSpPr>
        <p:spPr>
          <a:xfrm>
            <a:off x="7985540" y="3743342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C1C9F11-661D-481D-BC69-2F304179AA59}"/>
              </a:ext>
            </a:extLst>
          </p:cNvPr>
          <p:cNvSpPr/>
          <p:nvPr/>
        </p:nvSpPr>
        <p:spPr>
          <a:xfrm>
            <a:off x="9103140" y="3753502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A88EC00-9AD4-464B-9F34-AC0035577B89}"/>
              </a:ext>
            </a:extLst>
          </p:cNvPr>
          <p:cNvSpPr/>
          <p:nvPr/>
        </p:nvSpPr>
        <p:spPr>
          <a:xfrm>
            <a:off x="9987060" y="3763662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E1BB96E-8ECC-44BF-9992-A00B6283D8DB}"/>
              </a:ext>
            </a:extLst>
          </p:cNvPr>
          <p:cNvSpPr/>
          <p:nvPr/>
        </p:nvSpPr>
        <p:spPr>
          <a:xfrm>
            <a:off x="9540020" y="3753502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28DF5DF-2E95-4792-9AB2-B0BC7F955B1F}"/>
              </a:ext>
            </a:extLst>
          </p:cNvPr>
          <p:cNvSpPr/>
          <p:nvPr/>
        </p:nvSpPr>
        <p:spPr>
          <a:xfrm>
            <a:off x="1306790" y="5063558"/>
            <a:ext cx="126637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E2886F0-7BE1-4160-B970-9649C42BF975}"/>
              </a:ext>
            </a:extLst>
          </p:cNvPr>
          <p:cNvSpPr/>
          <p:nvPr/>
        </p:nvSpPr>
        <p:spPr>
          <a:xfrm>
            <a:off x="2915699" y="5073718"/>
            <a:ext cx="1187330" cy="23001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CAC8B04-AA4E-4CB4-8898-C94C157AE8FB}"/>
              </a:ext>
            </a:extLst>
          </p:cNvPr>
          <p:cNvSpPr/>
          <p:nvPr/>
        </p:nvSpPr>
        <p:spPr>
          <a:xfrm>
            <a:off x="4485545" y="5073718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113F085-2E9C-4F28-A2E5-AC7DA71CA732}"/>
              </a:ext>
            </a:extLst>
          </p:cNvPr>
          <p:cNvSpPr/>
          <p:nvPr/>
        </p:nvSpPr>
        <p:spPr>
          <a:xfrm>
            <a:off x="5369465" y="5083878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CEE1903-CC17-4C81-91C4-89E723B030D9}"/>
              </a:ext>
            </a:extLst>
          </p:cNvPr>
          <p:cNvSpPr/>
          <p:nvPr/>
        </p:nvSpPr>
        <p:spPr>
          <a:xfrm>
            <a:off x="6030086" y="5083878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9C5BA72-5C5D-40F2-9431-699E4FF66AA8}"/>
              </a:ext>
            </a:extLst>
          </p:cNvPr>
          <p:cNvSpPr/>
          <p:nvPr/>
        </p:nvSpPr>
        <p:spPr>
          <a:xfrm>
            <a:off x="6914006" y="5094038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319439E-05F8-4592-87BD-B68DCC978566}"/>
              </a:ext>
            </a:extLst>
          </p:cNvPr>
          <p:cNvSpPr/>
          <p:nvPr/>
        </p:nvSpPr>
        <p:spPr>
          <a:xfrm>
            <a:off x="6466966" y="5083878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8100E31-C271-4CE9-9B1C-CA00A9F64EF3}"/>
              </a:ext>
            </a:extLst>
          </p:cNvPr>
          <p:cNvSpPr/>
          <p:nvPr/>
        </p:nvSpPr>
        <p:spPr>
          <a:xfrm>
            <a:off x="7533987" y="5063558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C1D7098-BDDB-4958-BD59-115B2DAA865D}"/>
              </a:ext>
            </a:extLst>
          </p:cNvPr>
          <p:cNvSpPr/>
          <p:nvPr/>
        </p:nvSpPr>
        <p:spPr>
          <a:xfrm>
            <a:off x="8417907" y="5073718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F67CD2E-73F5-406F-A8ED-E56C8C1BEAA0}"/>
              </a:ext>
            </a:extLst>
          </p:cNvPr>
          <p:cNvSpPr/>
          <p:nvPr/>
        </p:nvSpPr>
        <p:spPr>
          <a:xfrm>
            <a:off x="7970867" y="5063558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E66A459-F6F2-4618-A19E-A947FD42A5C5}"/>
              </a:ext>
            </a:extLst>
          </p:cNvPr>
          <p:cNvSpPr/>
          <p:nvPr/>
        </p:nvSpPr>
        <p:spPr>
          <a:xfrm>
            <a:off x="9962448" y="5083878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1B21625-F49C-4F4A-A5E8-511208F6BFEF}"/>
              </a:ext>
            </a:extLst>
          </p:cNvPr>
          <p:cNvSpPr/>
          <p:nvPr/>
        </p:nvSpPr>
        <p:spPr>
          <a:xfrm>
            <a:off x="1373571" y="5799309"/>
            <a:ext cx="126637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2C185DF-4E65-4A57-811D-F0761A48D284}"/>
              </a:ext>
            </a:extLst>
          </p:cNvPr>
          <p:cNvSpPr/>
          <p:nvPr/>
        </p:nvSpPr>
        <p:spPr>
          <a:xfrm>
            <a:off x="6047172" y="5819629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F4A8CB5-79BE-443D-B99A-A098AB4C0846}"/>
              </a:ext>
            </a:extLst>
          </p:cNvPr>
          <p:cNvSpPr/>
          <p:nvPr/>
        </p:nvSpPr>
        <p:spPr>
          <a:xfrm>
            <a:off x="7561012" y="5799309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43D154B-8ED6-44D4-859A-F08863892552}"/>
              </a:ext>
            </a:extLst>
          </p:cNvPr>
          <p:cNvSpPr/>
          <p:nvPr/>
        </p:nvSpPr>
        <p:spPr>
          <a:xfrm>
            <a:off x="7997892" y="5799309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EE71BA6-43F5-4324-BD14-C29CBE1FFA50}"/>
              </a:ext>
            </a:extLst>
          </p:cNvPr>
          <p:cNvSpPr/>
          <p:nvPr/>
        </p:nvSpPr>
        <p:spPr>
          <a:xfrm>
            <a:off x="9103140" y="5799751"/>
            <a:ext cx="1238876" cy="25033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3B79B14-CD3C-41BD-80B1-F3004C84DCA0}"/>
              </a:ext>
            </a:extLst>
          </p:cNvPr>
          <p:cNvGrpSpPr/>
          <p:nvPr/>
        </p:nvGrpSpPr>
        <p:grpSpPr>
          <a:xfrm>
            <a:off x="6178010" y="2244609"/>
            <a:ext cx="1117172" cy="1044555"/>
            <a:chOff x="6168071" y="2642174"/>
            <a:chExt cx="1117172" cy="104455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8DC726F-EB28-4BD4-9A87-6525F8E8DA4D}"/>
                </a:ext>
              </a:extLst>
            </p:cNvPr>
            <p:cNvGrpSpPr/>
            <p:nvPr/>
          </p:nvGrpSpPr>
          <p:grpSpPr>
            <a:xfrm>
              <a:off x="6168071" y="2642174"/>
              <a:ext cx="1117172" cy="1044555"/>
              <a:chOff x="6953958" y="5593986"/>
              <a:chExt cx="1117172" cy="1044555"/>
            </a:xfrm>
          </p:grpSpPr>
          <p:pic>
            <p:nvPicPr>
              <p:cNvPr id="16" name="Picture 15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CDBD7BB7-E30A-4F74-9DC7-5E510578A2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3958" y="5593986"/>
                <a:ext cx="1117172" cy="1044555"/>
              </a:xfrm>
              <a:prstGeom prst="rect">
                <a:avLst/>
              </a:prstGeom>
            </p:spPr>
          </p:pic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444E4757-412B-46F8-A873-6E6F4F7C79FA}"/>
                  </a:ext>
                </a:extLst>
              </p:cNvPr>
              <p:cNvSpPr/>
              <p:nvPr/>
            </p:nvSpPr>
            <p:spPr>
              <a:xfrm>
                <a:off x="6999470" y="5757380"/>
                <a:ext cx="399425" cy="580883"/>
              </a:xfrm>
              <a:custGeom>
                <a:avLst/>
                <a:gdLst>
                  <a:gd name="connsiteX0" fmla="*/ 1307982 w 1484963"/>
                  <a:gd name="connsiteY0" fmla="*/ 29522 h 2300774"/>
                  <a:gd name="connsiteX1" fmla="*/ 1337479 w 1484963"/>
                  <a:gd name="connsiteY1" fmla="*/ 78684 h 2300774"/>
                  <a:gd name="connsiteX2" fmla="*/ 1366976 w 1484963"/>
                  <a:gd name="connsiteY2" fmla="*/ 98348 h 2300774"/>
                  <a:gd name="connsiteX3" fmla="*/ 1386640 w 1484963"/>
                  <a:gd name="connsiteY3" fmla="*/ 127845 h 2300774"/>
                  <a:gd name="connsiteX4" fmla="*/ 1416137 w 1484963"/>
                  <a:gd name="connsiteY4" fmla="*/ 255664 h 2300774"/>
                  <a:gd name="connsiteX5" fmla="*/ 1425969 w 1484963"/>
                  <a:gd name="connsiteY5" fmla="*/ 422813 h 2300774"/>
                  <a:gd name="connsiteX6" fmla="*/ 1435802 w 1484963"/>
                  <a:gd name="connsiteY6" fmla="*/ 462142 h 2300774"/>
                  <a:gd name="connsiteX7" fmla="*/ 1455466 w 1484963"/>
                  <a:gd name="connsiteY7" fmla="*/ 816103 h 2300774"/>
                  <a:gd name="connsiteX8" fmla="*/ 1475131 w 1484963"/>
                  <a:gd name="connsiteY8" fmla="*/ 1337213 h 2300774"/>
                  <a:gd name="connsiteX9" fmla="*/ 1484963 w 1484963"/>
                  <a:gd name="connsiteY9" fmla="*/ 1386374 h 2300774"/>
                  <a:gd name="connsiteX10" fmla="*/ 1475131 w 1484963"/>
                  <a:gd name="connsiteY10" fmla="*/ 1671509 h 2300774"/>
                  <a:gd name="connsiteX11" fmla="*/ 1445634 w 1484963"/>
                  <a:gd name="connsiteY11" fmla="*/ 1799329 h 2300774"/>
                  <a:gd name="connsiteX12" fmla="*/ 1435802 w 1484963"/>
                  <a:gd name="connsiteY12" fmla="*/ 1848490 h 2300774"/>
                  <a:gd name="connsiteX13" fmla="*/ 1406305 w 1484963"/>
                  <a:gd name="connsiteY13" fmla="*/ 1858322 h 2300774"/>
                  <a:gd name="connsiteX14" fmla="*/ 1376808 w 1484963"/>
                  <a:gd name="connsiteY14" fmla="*/ 1897651 h 2300774"/>
                  <a:gd name="connsiteX15" fmla="*/ 1347311 w 1484963"/>
                  <a:gd name="connsiteY15" fmla="*/ 1907484 h 2300774"/>
                  <a:gd name="connsiteX16" fmla="*/ 1278485 w 1484963"/>
                  <a:gd name="connsiteY16" fmla="*/ 1936980 h 2300774"/>
                  <a:gd name="connsiteX17" fmla="*/ 1170331 w 1484963"/>
                  <a:gd name="connsiteY17" fmla="*/ 1966477 h 2300774"/>
                  <a:gd name="connsiteX18" fmla="*/ 1140834 w 1484963"/>
                  <a:gd name="connsiteY18" fmla="*/ 1976309 h 2300774"/>
                  <a:gd name="connsiteX19" fmla="*/ 1101505 w 1484963"/>
                  <a:gd name="connsiteY19" fmla="*/ 1986142 h 2300774"/>
                  <a:gd name="connsiteX20" fmla="*/ 1072008 w 1484963"/>
                  <a:gd name="connsiteY20" fmla="*/ 2005806 h 2300774"/>
                  <a:gd name="connsiteX21" fmla="*/ 1062176 w 1484963"/>
                  <a:gd name="connsiteY21" fmla="*/ 2035303 h 2300774"/>
                  <a:gd name="connsiteX22" fmla="*/ 1022847 w 1484963"/>
                  <a:gd name="connsiteY22" fmla="*/ 2054967 h 2300774"/>
                  <a:gd name="connsiteX23" fmla="*/ 1003182 w 1484963"/>
                  <a:gd name="connsiteY23" fmla="*/ 2084464 h 2300774"/>
                  <a:gd name="connsiteX24" fmla="*/ 993350 w 1484963"/>
                  <a:gd name="connsiteY24" fmla="*/ 2113961 h 2300774"/>
                  <a:gd name="connsiteX25" fmla="*/ 963853 w 1484963"/>
                  <a:gd name="connsiteY25" fmla="*/ 2123793 h 2300774"/>
                  <a:gd name="connsiteX26" fmla="*/ 806537 w 1484963"/>
                  <a:gd name="connsiteY26" fmla="*/ 2133626 h 2300774"/>
                  <a:gd name="connsiteX27" fmla="*/ 777040 w 1484963"/>
                  <a:gd name="connsiteY27" fmla="*/ 2153290 h 2300774"/>
                  <a:gd name="connsiteX28" fmla="*/ 747543 w 1484963"/>
                  <a:gd name="connsiteY28" fmla="*/ 2163122 h 2300774"/>
                  <a:gd name="connsiteX29" fmla="*/ 619724 w 1484963"/>
                  <a:gd name="connsiteY29" fmla="*/ 2182787 h 2300774"/>
                  <a:gd name="connsiteX30" fmla="*/ 580395 w 1484963"/>
                  <a:gd name="connsiteY30" fmla="*/ 2222116 h 2300774"/>
                  <a:gd name="connsiteX31" fmla="*/ 531234 w 1484963"/>
                  <a:gd name="connsiteY31" fmla="*/ 2251613 h 2300774"/>
                  <a:gd name="connsiteX32" fmla="*/ 462408 w 1484963"/>
                  <a:gd name="connsiteY32" fmla="*/ 2290942 h 2300774"/>
                  <a:gd name="connsiteX33" fmla="*/ 423079 w 1484963"/>
                  <a:gd name="connsiteY33" fmla="*/ 2300774 h 2300774"/>
                  <a:gd name="connsiteX34" fmla="*/ 364085 w 1484963"/>
                  <a:gd name="connsiteY34" fmla="*/ 2271277 h 2300774"/>
                  <a:gd name="connsiteX35" fmla="*/ 354253 w 1484963"/>
                  <a:gd name="connsiteY35" fmla="*/ 2015638 h 2300774"/>
                  <a:gd name="connsiteX36" fmla="*/ 344421 w 1484963"/>
                  <a:gd name="connsiteY36" fmla="*/ 1976309 h 2300774"/>
                  <a:gd name="connsiteX37" fmla="*/ 314924 w 1484963"/>
                  <a:gd name="connsiteY37" fmla="*/ 1946813 h 2300774"/>
                  <a:gd name="connsiteX38" fmla="*/ 295260 w 1484963"/>
                  <a:gd name="connsiteY38" fmla="*/ 1907484 h 2300774"/>
                  <a:gd name="connsiteX39" fmla="*/ 246098 w 1484963"/>
                  <a:gd name="connsiteY39" fmla="*/ 1848490 h 2300774"/>
                  <a:gd name="connsiteX40" fmla="*/ 206769 w 1484963"/>
                  <a:gd name="connsiteY40" fmla="*/ 1740335 h 2300774"/>
                  <a:gd name="connsiteX41" fmla="*/ 147776 w 1484963"/>
                  <a:gd name="connsiteY41" fmla="*/ 1651845 h 2300774"/>
                  <a:gd name="connsiteX42" fmla="*/ 118279 w 1484963"/>
                  <a:gd name="connsiteY42" fmla="*/ 1524026 h 2300774"/>
                  <a:gd name="connsiteX43" fmla="*/ 78950 w 1484963"/>
                  <a:gd name="connsiteY43" fmla="*/ 1337213 h 2300774"/>
                  <a:gd name="connsiteX44" fmla="*/ 49453 w 1484963"/>
                  <a:gd name="connsiteY44" fmla="*/ 1307716 h 2300774"/>
                  <a:gd name="connsiteX45" fmla="*/ 10124 w 1484963"/>
                  <a:gd name="connsiteY45" fmla="*/ 1209393 h 2300774"/>
                  <a:gd name="connsiteX46" fmla="*/ 292 w 1484963"/>
                  <a:gd name="connsiteY46" fmla="*/ 1120903 h 2300774"/>
                  <a:gd name="connsiteX47" fmla="*/ 19956 w 1484963"/>
                  <a:gd name="connsiteY47" fmla="*/ 1061909 h 2300774"/>
                  <a:gd name="connsiteX48" fmla="*/ 59285 w 1484963"/>
                  <a:gd name="connsiteY48" fmla="*/ 1002916 h 2300774"/>
                  <a:gd name="connsiteX49" fmla="*/ 78950 w 1484963"/>
                  <a:gd name="connsiteY49" fmla="*/ 973419 h 2300774"/>
                  <a:gd name="connsiteX50" fmla="*/ 167440 w 1484963"/>
                  <a:gd name="connsiteY50" fmla="*/ 924258 h 2300774"/>
                  <a:gd name="connsiteX51" fmla="*/ 187105 w 1484963"/>
                  <a:gd name="connsiteY51" fmla="*/ 884929 h 2300774"/>
                  <a:gd name="connsiteX52" fmla="*/ 265763 w 1484963"/>
                  <a:gd name="connsiteY52" fmla="*/ 816103 h 2300774"/>
                  <a:gd name="connsiteX53" fmla="*/ 383750 w 1484963"/>
                  <a:gd name="connsiteY53" fmla="*/ 796438 h 2300774"/>
                  <a:gd name="connsiteX54" fmla="*/ 491905 w 1484963"/>
                  <a:gd name="connsiteY54" fmla="*/ 747277 h 2300774"/>
                  <a:gd name="connsiteX55" fmla="*/ 550898 w 1484963"/>
                  <a:gd name="connsiteY55" fmla="*/ 727613 h 2300774"/>
                  <a:gd name="connsiteX56" fmla="*/ 580395 w 1484963"/>
                  <a:gd name="connsiteY56" fmla="*/ 717780 h 2300774"/>
                  <a:gd name="connsiteX57" fmla="*/ 609892 w 1484963"/>
                  <a:gd name="connsiteY57" fmla="*/ 678451 h 2300774"/>
                  <a:gd name="connsiteX58" fmla="*/ 639389 w 1484963"/>
                  <a:gd name="connsiteY58" fmla="*/ 658787 h 2300774"/>
                  <a:gd name="connsiteX59" fmla="*/ 649221 w 1484963"/>
                  <a:gd name="connsiteY59" fmla="*/ 629290 h 2300774"/>
                  <a:gd name="connsiteX60" fmla="*/ 698382 w 1484963"/>
                  <a:gd name="connsiteY60" fmla="*/ 580129 h 2300774"/>
                  <a:gd name="connsiteX61" fmla="*/ 737711 w 1484963"/>
                  <a:gd name="connsiteY61" fmla="*/ 570297 h 2300774"/>
                  <a:gd name="connsiteX62" fmla="*/ 796705 w 1484963"/>
                  <a:gd name="connsiteY62" fmla="*/ 481806 h 2300774"/>
                  <a:gd name="connsiteX63" fmla="*/ 806537 w 1484963"/>
                  <a:gd name="connsiteY63" fmla="*/ 383484 h 2300774"/>
                  <a:gd name="connsiteX64" fmla="*/ 944189 w 1484963"/>
                  <a:gd name="connsiteY64" fmla="*/ 373651 h 2300774"/>
                  <a:gd name="connsiteX65" fmla="*/ 973685 w 1484963"/>
                  <a:gd name="connsiteY65" fmla="*/ 353987 h 2300774"/>
                  <a:gd name="connsiteX66" fmla="*/ 983518 w 1484963"/>
                  <a:gd name="connsiteY66" fmla="*/ 304826 h 2300774"/>
                  <a:gd name="connsiteX67" fmla="*/ 1003182 w 1484963"/>
                  <a:gd name="connsiteY67" fmla="*/ 265497 h 2300774"/>
                  <a:gd name="connsiteX68" fmla="*/ 1072008 w 1484963"/>
                  <a:gd name="connsiteY68" fmla="*/ 186838 h 2300774"/>
                  <a:gd name="connsiteX69" fmla="*/ 1091673 w 1484963"/>
                  <a:gd name="connsiteY69" fmla="*/ 157342 h 2300774"/>
                  <a:gd name="connsiteX70" fmla="*/ 1121169 w 1484963"/>
                  <a:gd name="connsiteY70" fmla="*/ 147509 h 2300774"/>
                  <a:gd name="connsiteX71" fmla="*/ 1150666 w 1484963"/>
                  <a:gd name="connsiteY71" fmla="*/ 127845 h 2300774"/>
                  <a:gd name="connsiteX72" fmla="*/ 1180163 w 1484963"/>
                  <a:gd name="connsiteY72" fmla="*/ 88516 h 2300774"/>
                  <a:gd name="connsiteX73" fmla="*/ 1209660 w 1484963"/>
                  <a:gd name="connsiteY73" fmla="*/ 29522 h 2300774"/>
                  <a:gd name="connsiteX74" fmla="*/ 1288318 w 1484963"/>
                  <a:gd name="connsiteY74" fmla="*/ 26 h 2300774"/>
                  <a:gd name="connsiteX75" fmla="*/ 1307982 w 1484963"/>
                  <a:gd name="connsiteY75" fmla="*/ 29522 h 230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1484963" h="2300774">
                    <a:moveTo>
                      <a:pt x="1307982" y="29522"/>
                    </a:moveTo>
                    <a:cubicBezTo>
                      <a:pt x="1316176" y="42632"/>
                      <a:pt x="1325042" y="64174"/>
                      <a:pt x="1337479" y="78684"/>
                    </a:cubicBezTo>
                    <a:cubicBezTo>
                      <a:pt x="1345169" y="87656"/>
                      <a:pt x="1358620" y="89992"/>
                      <a:pt x="1366976" y="98348"/>
                    </a:cubicBezTo>
                    <a:cubicBezTo>
                      <a:pt x="1375332" y="106704"/>
                      <a:pt x="1380085" y="118013"/>
                      <a:pt x="1386640" y="127845"/>
                    </a:cubicBezTo>
                    <a:cubicBezTo>
                      <a:pt x="1410358" y="222716"/>
                      <a:pt x="1401005" y="180002"/>
                      <a:pt x="1416137" y="255664"/>
                    </a:cubicBezTo>
                    <a:cubicBezTo>
                      <a:pt x="1419414" y="311380"/>
                      <a:pt x="1420677" y="367252"/>
                      <a:pt x="1425969" y="422813"/>
                    </a:cubicBezTo>
                    <a:cubicBezTo>
                      <a:pt x="1427250" y="436265"/>
                      <a:pt x="1435052" y="448650"/>
                      <a:pt x="1435802" y="462142"/>
                    </a:cubicBezTo>
                    <a:cubicBezTo>
                      <a:pt x="1456311" y="831303"/>
                      <a:pt x="1418865" y="669695"/>
                      <a:pt x="1455466" y="816103"/>
                    </a:cubicBezTo>
                    <a:cubicBezTo>
                      <a:pt x="1462021" y="989806"/>
                      <a:pt x="1466152" y="1163618"/>
                      <a:pt x="1475131" y="1337213"/>
                    </a:cubicBezTo>
                    <a:cubicBezTo>
                      <a:pt x="1475994" y="1353902"/>
                      <a:pt x="1484963" y="1369662"/>
                      <a:pt x="1484963" y="1386374"/>
                    </a:cubicBezTo>
                    <a:cubicBezTo>
                      <a:pt x="1484963" y="1481475"/>
                      <a:pt x="1480716" y="1576572"/>
                      <a:pt x="1475131" y="1671509"/>
                    </a:cubicBezTo>
                    <a:cubicBezTo>
                      <a:pt x="1473949" y="1691603"/>
                      <a:pt x="1446789" y="1794325"/>
                      <a:pt x="1445634" y="1799329"/>
                    </a:cubicBezTo>
                    <a:cubicBezTo>
                      <a:pt x="1441876" y="1815613"/>
                      <a:pt x="1445072" y="1834585"/>
                      <a:pt x="1435802" y="1848490"/>
                    </a:cubicBezTo>
                    <a:cubicBezTo>
                      <a:pt x="1430053" y="1857113"/>
                      <a:pt x="1416137" y="1855045"/>
                      <a:pt x="1406305" y="1858322"/>
                    </a:cubicBezTo>
                    <a:cubicBezTo>
                      <a:pt x="1396473" y="1871432"/>
                      <a:pt x="1389397" y="1887160"/>
                      <a:pt x="1376808" y="1897651"/>
                    </a:cubicBezTo>
                    <a:cubicBezTo>
                      <a:pt x="1368846" y="1904286"/>
                      <a:pt x="1356934" y="1903635"/>
                      <a:pt x="1347311" y="1907484"/>
                    </a:cubicBezTo>
                    <a:cubicBezTo>
                      <a:pt x="1324136" y="1916754"/>
                      <a:pt x="1301781" y="1928020"/>
                      <a:pt x="1278485" y="1936980"/>
                    </a:cubicBezTo>
                    <a:cubicBezTo>
                      <a:pt x="1200133" y="1967115"/>
                      <a:pt x="1242643" y="1948399"/>
                      <a:pt x="1170331" y="1966477"/>
                    </a:cubicBezTo>
                    <a:cubicBezTo>
                      <a:pt x="1160276" y="1968991"/>
                      <a:pt x="1150799" y="1973462"/>
                      <a:pt x="1140834" y="1976309"/>
                    </a:cubicBezTo>
                    <a:cubicBezTo>
                      <a:pt x="1127841" y="1980021"/>
                      <a:pt x="1114615" y="1982864"/>
                      <a:pt x="1101505" y="1986142"/>
                    </a:cubicBezTo>
                    <a:cubicBezTo>
                      <a:pt x="1091673" y="1992697"/>
                      <a:pt x="1079390" y="1996579"/>
                      <a:pt x="1072008" y="2005806"/>
                    </a:cubicBezTo>
                    <a:cubicBezTo>
                      <a:pt x="1065534" y="2013899"/>
                      <a:pt x="1069505" y="2027974"/>
                      <a:pt x="1062176" y="2035303"/>
                    </a:cubicBezTo>
                    <a:cubicBezTo>
                      <a:pt x="1051812" y="2045667"/>
                      <a:pt x="1035957" y="2048412"/>
                      <a:pt x="1022847" y="2054967"/>
                    </a:cubicBezTo>
                    <a:cubicBezTo>
                      <a:pt x="1016292" y="2064799"/>
                      <a:pt x="1008467" y="2073895"/>
                      <a:pt x="1003182" y="2084464"/>
                    </a:cubicBezTo>
                    <a:cubicBezTo>
                      <a:pt x="998547" y="2093734"/>
                      <a:pt x="1000679" y="2106632"/>
                      <a:pt x="993350" y="2113961"/>
                    </a:cubicBezTo>
                    <a:cubicBezTo>
                      <a:pt x="986021" y="2121290"/>
                      <a:pt x="974160" y="2122708"/>
                      <a:pt x="963853" y="2123793"/>
                    </a:cubicBezTo>
                    <a:cubicBezTo>
                      <a:pt x="911601" y="2129293"/>
                      <a:pt x="858976" y="2130348"/>
                      <a:pt x="806537" y="2133626"/>
                    </a:cubicBezTo>
                    <a:cubicBezTo>
                      <a:pt x="796705" y="2140181"/>
                      <a:pt x="787609" y="2148005"/>
                      <a:pt x="777040" y="2153290"/>
                    </a:cubicBezTo>
                    <a:cubicBezTo>
                      <a:pt x="767770" y="2157925"/>
                      <a:pt x="757598" y="2160608"/>
                      <a:pt x="747543" y="2163122"/>
                    </a:cubicBezTo>
                    <a:cubicBezTo>
                      <a:pt x="702492" y="2174385"/>
                      <a:pt x="667498" y="2176815"/>
                      <a:pt x="619724" y="2182787"/>
                    </a:cubicBezTo>
                    <a:cubicBezTo>
                      <a:pt x="606614" y="2195897"/>
                      <a:pt x="595029" y="2210734"/>
                      <a:pt x="580395" y="2222116"/>
                    </a:cubicBezTo>
                    <a:cubicBezTo>
                      <a:pt x="565310" y="2233849"/>
                      <a:pt x="547440" y="2241485"/>
                      <a:pt x="531234" y="2251613"/>
                    </a:cubicBezTo>
                    <a:cubicBezTo>
                      <a:pt x="502712" y="2269439"/>
                      <a:pt x="495970" y="2278356"/>
                      <a:pt x="462408" y="2290942"/>
                    </a:cubicBezTo>
                    <a:cubicBezTo>
                      <a:pt x="449755" y="2295687"/>
                      <a:pt x="436189" y="2297497"/>
                      <a:pt x="423079" y="2300774"/>
                    </a:cubicBezTo>
                    <a:cubicBezTo>
                      <a:pt x="403414" y="2290942"/>
                      <a:pt x="369244" y="2292649"/>
                      <a:pt x="364085" y="2271277"/>
                    </a:cubicBezTo>
                    <a:cubicBezTo>
                      <a:pt x="344076" y="2188382"/>
                      <a:pt x="359925" y="2100725"/>
                      <a:pt x="354253" y="2015638"/>
                    </a:cubicBezTo>
                    <a:cubicBezTo>
                      <a:pt x="353354" y="2002155"/>
                      <a:pt x="351125" y="1988042"/>
                      <a:pt x="344421" y="1976309"/>
                    </a:cubicBezTo>
                    <a:cubicBezTo>
                      <a:pt x="337522" y="1964236"/>
                      <a:pt x="324756" y="1956645"/>
                      <a:pt x="314924" y="1946813"/>
                    </a:cubicBezTo>
                    <a:cubicBezTo>
                      <a:pt x="308369" y="1933703"/>
                      <a:pt x="303779" y="1919411"/>
                      <a:pt x="295260" y="1907484"/>
                    </a:cubicBezTo>
                    <a:cubicBezTo>
                      <a:pt x="259019" y="1856746"/>
                      <a:pt x="272106" y="1900507"/>
                      <a:pt x="246098" y="1848490"/>
                    </a:cubicBezTo>
                    <a:cubicBezTo>
                      <a:pt x="201173" y="1758639"/>
                      <a:pt x="252642" y="1841257"/>
                      <a:pt x="206769" y="1740335"/>
                    </a:cubicBezTo>
                    <a:cubicBezTo>
                      <a:pt x="192180" y="1708239"/>
                      <a:pt x="168727" y="1679779"/>
                      <a:pt x="147776" y="1651845"/>
                    </a:cubicBezTo>
                    <a:cubicBezTo>
                      <a:pt x="142411" y="1630386"/>
                      <a:pt x="122063" y="1554295"/>
                      <a:pt x="118279" y="1524026"/>
                    </a:cubicBezTo>
                    <a:cubicBezTo>
                      <a:pt x="110757" y="1463850"/>
                      <a:pt x="117077" y="1390591"/>
                      <a:pt x="78950" y="1337213"/>
                    </a:cubicBezTo>
                    <a:cubicBezTo>
                      <a:pt x="70868" y="1325898"/>
                      <a:pt x="59285" y="1317548"/>
                      <a:pt x="49453" y="1307716"/>
                    </a:cubicBezTo>
                    <a:cubicBezTo>
                      <a:pt x="25154" y="1234817"/>
                      <a:pt x="39059" y="1267262"/>
                      <a:pt x="10124" y="1209393"/>
                    </a:cubicBezTo>
                    <a:cubicBezTo>
                      <a:pt x="6847" y="1179896"/>
                      <a:pt x="-1682" y="1150515"/>
                      <a:pt x="292" y="1120903"/>
                    </a:cubicBezTo>
                    <a:cubicBezTo>
                      <a:pt x="1671" y="1100221"/>
                      <a:pt x="10686" y="1080449"/>
                      <a:pt x="19956" y="1061909"/>
                    </a:cubicBezTo>
                    <a:cubicBezTo>
                      <a:pt x="30525" y="1040770"/>
                      <a:pt x="46175" y="1022580"/>
                      <a:pt x="59285" y="1002916"/>
                    </a:cubicBezTo>
                    <a:cubicBezTo>
                      <a:pt x="65840" y="993084"/>
                      <a:pt x="68817" y="979499"/>
                      <a:pt x="78950" y="973419"/>
                    </a:cubicBezTo>
                    <a:cubicBezTo>
                      <a:pt x="140679" y="936381"/>
                      <a:pt x="111018" y="952468"/>
                      <a:pt x="167440" y="924258"/>
                    </a:cubicBezTo>
                    <a:cubicBezTo>
                      <a:pt x="173995" y="911148"/>
                      <a:pt x="178311" y="896655"/>
                      <a:pt x="187105" y="884929"/>
                    </a:cubicBezTo>
                    <a:cubicBezTo>
                      <a:pt x="199272" y="868707"/>
                      <a:pt x="245852" y="826058"/>
                      <a:pt x="265763" y="816103"/>
                    </a:cubicBezTo>
                    <a:cubicBezTo>
                      <a:pt x="287415" y="805277"/>
                      <a:pt x="376374" y="797360"/>
                      <a:pt x="383750" y="796438"/>
                    </a:cubicBezTo>
                    <a:cubicBezTo>
                      <a:pt x="547992" y="741692"/>
                      <a:pt x="344647" y="814212"/>
                      <a:pt x="491905" y="747277"/>
                    </a:cubicBezTo>
                    <a:cubicBezTo>
                      <a:pt x="510775" y="738700"/>
                      <a:pt x="531234" y="734168"/>
                      <a:pt x="550898" y="727613"/>
                    </a:cubicBezTo>
                    <a:lnTo>
                      <a:pt x="580395" y="717780"/>
                    </a:lnTo>
                    <a:cubicBezTo>
                      <a:pt x="590227" y="704670"/>
                      <a:pt x="598304" y="690038"/>
                      <a:pt x="609892" y="678451"/>
                    </a:cubicBezTo>
                    <a:cubicBezTo>
                      <a:pt x="618248" y="670095"/>
                      <a:pt x="632007" y="668014"/>
                      <a:pt x="639389" y="658787"/>
                    </a:cubicBezTo>
                    <a:cubicBezTo>
                      <a:pt x="645863" y="650694"/>
                      <a:pt x="644586" y="638560"/>
                      <a:pt x="649221" y="629290"/>
                    </a:cubicBezTo>
                    <a:cubicBezTo>
                      <a:pt x="661139" y="605453"/>
                      <a:pt x="673353" y="590855"/>
                      <a:pt x="698382" y="580129"/>
                    </a:cubicBezTo>
                    <a:cubicBezTo>
                      <a:pt x="710803" y="574806"/>
                      <a:pt x="724601" y="573574"/>
                      <a:pt x="737711" y="570297"/>
                    </a:cubicBezTo>
                    <a:cubicBezTo>
                      <a:pt x="750636" y="553064"/>
                      <a:pt x="791474" y="501422"/>
                      <a:pt x="796705" y="481806"/>
                    </a:cubicBezTo>
                    <a:cubicBezTo>
                      <a:pt x="805192" y="449981"/>
                      <a:pt x="779976" y="402962"/>
                      <a:pt x="806537" y="383484"/>
                    </a:cubicBezTo>
                    <a:cubicBezTo>
                      <a:pt x="843632" y="356281"/>
                      <a:pt x="898305" y="376929"/>
                      <a:pt x="944189" y="373651"/>
                    </a:cubicBezTo>
                    <a:cubicBezTo>
                      <a:pt x="954021" y="367096"/>
                      <a:pt x="967822" y="364247"/>
                      <a:pt x="973685" y="353987"/>
                    </a:cubicBezTo>
                    <a:cubicBezTo>
                      <a:pt x="981976" y="339477"/>
                      <a:pt x="978233" y="320680"/>
                      <a:pt x="983518" y="304826"/>
                    </a:cubicBezTo>
                    <a:cubicBezTo>
                      <a:pt x="988153" y="290921"/>
                      <a:pt x="995414" y="277926"/>
                      <a:pt x="1003182" y="265497"/>
                    </a:cubicBezTo>
                    <a:cubicBezTo>
                      <a:pt x="1036113" y="212806"/>
                      <a:pt x="1029791" y="236090"/>
                      <a:pt x="1072008" y="186838"/>
                    </a:cubicBezTo>
                    <a:cubicBezTo>
                      <a:pt x="1079698" y="177866"/>
                      <a:pt x="1082446" y="164724"/>
                      <a:pt x="1091673" y="157342"/>
                    </a:cubicBezTo>
                    <a:cubicBezTo>
                      <a:pt x="1099766" y="150868"/>
                      <a:pt x="1111899" y="152144"/>
                      <a:pt x="1121169" y="147509"/>
                    </a:cubicBezTo>
                    <a:cubicBezTo>
                      <a:pt x="1131738" y="142224"/>
                      <a:pt x="1140834" y="134400"/>
                      <a:pt x="1150666" y="127845"/>
                    </a:cubicBezTo>
                    <a:cubicBezTo>
                      <a:pt x="1160498" y="114735"/>
                      <a:pt x="1172033" y="102744"/>
                      <a:pt x="1180163" y="88516"/>
                    </a:cubicBezTo>
                    <a:cubicBezTo>
                      <a:pt x="1193200" y="65701"/>
                      <a:pt x="1184852" y="47242"/>
                      <a:pt x="1209660" y="29522"/>
                    </a:cubicBezTo>
                    <a:cubicBezTo>
                      <a:pt x="1214519" y="26051"/>
                      <a:pt x="1273744" y="3669"/>
                      <a:pt x="1288318" y="26"/>
                    </a:cubicBezTo>
                    <a:cubicBezTo>
                      <a:pt x="1291497" y="-769"/>
                      <a:pt x="1299788" y="16412"/>
                      <a:pt x="1307982" y="29522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C2CCA2A-8262-40DF-B664-1332480A565C}"/>
                </a:ext>
              </a:extLst>
            </p:cNvPr>
            <p:cNvSpPr/>
            <p:nvPr/>
          </p:nvSpPr>
          <p:spPr>
            <a:xfrm>
              <a:off x="6619582" y="2707244"/>
              <a:ext cx="228525" cy="398455"/>
            </a:xfrm>
            <a:custGeom>
              <a:avLst/>
              <a:gdLst>
                <a:gd name="connsiteX0" fmla="*/ 393290 w 867748"/>
                <a:gd name="connsiteY0" fmla="*/ 338 h 1475176"/>
                <a:gd name="connsiteX1" fmla="*/ 599768 w 867748"/>
                <a:gd name="connsiteY1" fmla="*/ 29834 h 1475176"/>
                <a:gd name="connsiteX2" fmla="*/ 629265 w 867748"/>
                <a:gd name="connsiteY2" fmla="*/ 39667 h 1475176"/>
                <a:gd name="connsiteX3" fmla="*/ 619432 w 867748"/>
                <a:gd name="connsiteY3" fmla="*/ 177318 h 1475176"/>
                <a:gd name="connsiteX4" fmla="*/ 589936 w 867748"/>
                <a:gd name="connsiteY4" fmla="*/ 206815 h 1475176"/>
                <a:gd name="connsiteX5" fmla="*/ 570271 w 867748"/>
                <a:gd name="connsiteY5" fmla="*/ 236312 h 1475176"/>
                <a:gd name="connsiteX6" fmla="*/ 589936 w 867748"/>
                <a:gd name="connsiteY6" fmla="*/ 314970 h 1475176"/>
                <a:gd name="connsiteX7" fmla="*/ 629265 w 867748"/>
                <a:gd name="connsiteY7" fmla="*/ 334634 h 1475176"/>
                <a:gd name="connsiteX8" fmla="*/ 698090 w 867748"/>
                <a:gd name="connsiteY8" fmla="*/ 364131 h 1475176"/>
                <a:gd name="connsiteX9" fmla="*/ 747252 w 867748"/>
                <a:gd name="connsiteY9" fmla="*/ 413292 h 1475176"/>
                <a:gd name="connsiteX10" fmla="*/ 776749 w 867748"/>
                <a:gd name="connsiteY10" fmla="*/ 442789 h 1475176"/>
                <a:gd name="connsiteX11" fmla="*/ 806245 w 867748"/>
                <a:gd name="connsiteY11" fmla="*/ 462454 h 1475176"/>
                <a:gd name="connsiteX12" fmla="*/ 845574 w 867748"/>
                <a:gd name="connsiteY12" fmla="*/ 491950 h 1475176"/>
                <a:gd name="connsiteX13" fmla="*/ 865239 w 867748"/>
                <a:gd name="connsiteY13" fmla="*/ 531280 h 1475176"/>
                <a:gd name="connsiteX14" fmla="*/ 855407 w 867748"/>
                <a:gd name="connsiteY14" fmla="*/ 1435847 h 1475176"/>
                <a:gd name="connsiteX15" fmla="*/ 816078 w 867748"/>
                <a:gd name="connsiteY15" fmla="*/ 1455512 h 1475176"/>
                <a:gd name="connsiteX16" fmla="*/ 747252 w 867748"/>
                <a:gd name="connsiteY16" fmla="*/ 1465344 h 1475176"/>
                <a:gd name="connsiteX17" fmla="*/ 589936 w 867748"/>
                <a:gd name="connsiteY17" fmla="*/ 1475176 h 1475176"/>
                <a:gd name="connsiteX18" fmla="*/ 206478 w 867748"/>
                <a:gd name="connsiteY18" fmla="*/ 1465344 h 1475176"/>
                <a:gd name="connsiteX19" fmla="*/ 176981 w 867748"/>
                <a:gd name="connsiteY19" fmla="*/ 1455512 h 1475176"/>
                <a:gd name="connsiteX20" fmla="*/ 78658 w 867748"/>
                <a:gd name="connsiteY20" fmla="*/ 1416183 h 1475176"/>
                <a:gd name="connsiteX21" fmla="*/ 58994 w 867748"/>
                <a:gd name="connsiteY21" fmla="*/ 1386686 h 1475176"/>
                <a:gd name="connsiteX22" fmla="*/ 29497 w 867748"/>
                <a:gd name="connsiteY22" fmla="*/ 1288363 h 1475176"/>
                <a:gd name="connsiteX23" fmla="*/ 19665 w 867748"/>
                <a:gd name="connsiteY23" fmla="*/ 1160544 h 1475176"/>
                <a:gd name="connsiteX24" fmla="*/ 9832 w 867748"/>
                <a:gd name="connsiteY24" fmla="*/ 1111383 h 1475176"/>
                <a:gd name="connsiteX25" fmla="*/ 0 w 867748"/>
                <a:gd name="connsiteY25" fmla="*/ 708260 h 1475176"/>
                <a:gd name="connsiteX26" fmla="*/ 9832 w 867748"/>
                <a:gd name="connsiteY26" fmla="*/ 383796 h 1475176"/>
                <a:gd name="connsiteX27" fmla="*/ 39329 w 867748"/>
                <a:gd name="connsiteY27" fmla="*/ 324802 h 1475176"/>
                <a:gd name="connsiteX28" fmla="*/ 68826 w 867748"/>
                <a:gd name="connsiteY28" fmla="*/ 314970 h 1475176"/>
                <a:gd name="connsiteX29" fmla="*/ 108155 w 867748"/>
                <a:gd name="connsiteY29" fmla="*/ 295305 h 1475176"/>
                <a:gd name="connsiteX30" fmla="*/ 127819 w 867748"/>
                <a:gd name="connsiteY30" fmla="*/ 196983 h 1475176"/>
                <a:gd name="connsiteX31" fmla="*/ 147484 w 867748"/>
                <a:gd name="connsiteY31" fmla="*/ 118325 h 1475176"/>
                <a:gd name="connsiteX32" fmla="*/ 196645 w 867748"/>
                <a:gd name="connsiteY32" fmla="*/ 108492 h 1475176"/>
                <a:gd name="connsiteX33" fmla="*/ 216310 w 867748"/>
                <a:gd name="connsiteY33" fmla="*/ 69163 h 1475176"/>
                <a:gd name="connsiteX34" fmla="*/ 275303 w 867748"/>
                <a:gd name="connsiteY34" fmla="*/ 49499 h 1475176"/>
                <a:gd name="connsiteX35" fmla="*/ 393290 w 867748"/>
                <a:gd name="connsiteY35" fmla="*/ 338 h 147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67748" h="1475176">
                  <a:moveTo>
                    <a:pt x="393290" y="338"/>
                  </a:moveTo>
                  <a:cubicBezTo>
                    <a:pt x="447368" y="-2940"/>
                    <a:pt x="531189" y="18404"/>
                    <a:pt x="599768" y="29834"/>
                  </a:cubicBezTo>
                  <a:cubicBezTo>
                    <a:pt x="609991" y="31538"/>
                    <a:pt x="627895" y="29394"/>
                    <a:pt x="629265" y="39667"/>
                  </a:cubicBezTo>
                  <a:cubicBezTo>
                    <a:pt x="635344" y="85264"/>
                    <a:pt x="629968" y="132540"/>
                    <a:pt x="619432" y="177318"/>
                  </a:cubicBezTo>
                  <a:cubicBezTo>
                    <a:pt x="616247" y="190853"/>
                    <a:pt x="598838" y="196133"/>
                    <a:pt x="589936" y="206815"/>
                  </a:cubicBezTo>
                  <a:cubicBezTo>
                    <a:pt x="582371" y="215893"/>
                    <a:pt x="576826" y="226480"/>
                    <a:pt x="570271" y="236312"/>
                  </a:cubicBezTo>
                  <a:cubicBezTo>
                    <a:pt x="576826" y="262531"/>
                    <a:pt x="576031" y="291795"/>
                    <a:pt x="589936" y="314970"/>
                  </a:cubicBezTo>
                  <a:cubicBezTo>
                    <a:pt x="597477" y="327538"/>
                    <a:pt x="615793" y="328860"/>
                    <a:pt x="629265" y="334634"/>
                  </a:cubicBezTo>
                  <a:cubicBezTo>
                    <a:pt x="730535" y="378036"/>
                    <a:pt x="567651" y="298913"/>
                    <a:pt x="698090" y="364131"/>
                  </a:cubicBezTo>
                  <a:cubicBezTo>
                    <a:pt x="734143" y="418210"/>
                    <a:pt x="698089" y="372324"/>
                    <a:pt x="747252" y="413292"/>
                  </a:cubicBezTo>
                  <a:cubicBezTo>
                    <a:pt x="757934" y="422194"/>
                    <a:pt x="766067" y="433887"/>
                    <a:pt x="776749" y="442789"/>
                  </a:cubicBezTo>
                  <a:cubicBezTo>
                    <a:pt x="785827" y="450354"/>
                    <a:pt x="796629" y="455586"/>
                    <a:pt x="806245" y="462454"/>
                  </a:cubicBezTo>
                  <a:cubicBezTo>
                    <a:pt x="819580" y="471979"/>
                    <a:pt x="832464" y="482118"/>
                    <a:pt x="845574" y="491950"/>
                  </a:cubicBezTo>
                  <a:cubicBezTo>
                    <a:pt x="852129" y="505060"/>
                    <a:pt x="865086" y="516623"/>
                    <a:pt x="865239" y="531280"/>
                  </a:cubicBezTo>
                  <a:cubicBezTo>
                    <a:pt x="868380" y="832804"/>
                    <a:pt x="871424" y="1134733"/>
                    <a:pt x="855407" y="1435847"/>
                  </a:cubicBezTo>
                  <a:cubicBezTo>
                    <a:pt x="854628" y="1450483"/>
                    <a:pt x="830219" y="1451655"/>
                    <a:pt x="816078" y="1455512"/>
                  </a:cubicBezTo>
                  <a:cubicBezTo>
                    <a:pt x="793720" y="1461610"/>
                    <a:pt x="770340" y="1463336"/>
                    <a:pt x="747252" y="1465344"/>
                  </a:cubicBezTo>
                  <a:cubicBezTo>
                    <a:pt x="694909" y="1469895"/>
                    <a:pt x="642375" y="1471899"/>
                    <a:pt x="589936" y="1475176"/>
                  </a:cubicBezTo>
                  <a:cubicBezTo>
                    <a:pt x="462117" y="1471899"/>
                    <a:pt x="334195" y="1471426"/>
                    <a:pt x="206478" y="1465344"/>
                  </a:cubicBezTo>
                  <a:cubicBezTo>
                    <a:pt x="196126" y="1464851"/>
                    <a:pt x="186654" y="1459232"/>
                    <a:pt x="176981" y="1455512"/>
                  </a:cubicBezTo>
                  <a:cubicBezTo>
                    <a:pt x="144035" y="1442841"/>
                    <a:pt x="78658" y="1416183"/>
                    <a:pt x="78658" y="1416183"/>
                  </a:cubicBezTo>
                  <a:cubicBezTo>
                    <a:pt x="72103" y="1406351"/>
                    <a:pt x="63793" y="1397484"/>
                    <a:pt x="58994" y="1386686"/>
                  </a:cubicBezTo>
                  <a:cubicBezTo>
                    <a:pt x="45314" y="1355905"/>
                    <a:pt x="37669" y="1321052"/>
                    <a:pt x="29497" y="1288363"/>
                  </a:cubicBezTo>
                  <a:cubicBezTo>
                    <a:pt x="26220" y="1245757"/>
                    <a:pt x="24384" y="1203015"/>
                    <a:pt x="19665" y="1160544"/>
                  </a:cubicBezTo>
                  <a:cubicBezTo>
                    <a:pt x="17819" y="1143935"/>
                    <a:pt x="10558" y="1128079"/>
                    <a:pt x="9832" y="1111383"/>
                  </a:cubicBezTo>
                  <a:cubicBezTo>
                    <a:pt x="3993" y="977096"/>
                    <a:pt x="3277" y="842634"/>
                    <a:pt x="0" y="708260"/>
                  </a:cubicBezTo>
                  <a:cubicBezTo>
                    <a:pt x="3277" y="600105"/>
                    <a:pt x="3830" y="491834"/>
                    <a:pt x="9832" y="383796"/>
                  </a:cubicBezTo>
                  <a:cubicBezTo>
                    <a:pt x="10660" y="368885"/>
                    <a:pt x="28444" y="333510"/>
                    <a:pt x="39329" y="324802"/>
                  </a:cubicBezTo>
                  <a:cubicBezTo>
                    <a:pt x="47422" y="318328"/>
                    <a:pt x="59300" y="319053"/>
                    <a:pt x="68826" y="314970"/>
                  </a:cubicBezTo>
                  <a:cubicBezTo>
                    <a:pt x="82298" y="309196"/>
                    <a:pt x="95045" y="301860"/>
                    <a:pt x="108155" y="295305"/>
                  </a:cubicBezTo>
                  <a:cubicBezTo>
                    <a:pt x="130369" y="228664"/>
                    <a:pt x="105222" y="309966"/>
                    <a:pt x="127819" y="196983"/>
                  </a:cubicBezTo>
                  <a:cubicBezTo>
                    <a:pt x="133119" y="170482"/>
                    <a:pt x="130892" y="139658"/>
                    <a:pt x="147484" y="118325"/>
                  </a:cubicBezTo>
                  <a:cubicBezTo>
                    <a:pt x="157744" y="105134"/>
                    <a:pt x="180258" y="111770"/>
                    <a:pt x="196645" y="108492"/>
                  </a:cubicBezTo>
                  <a:cubicBezTo>
                    <a:pt x="203200" y="95382"/>
                    <a:pt x="204584" y="77957"/>
                    <a:pt x="216310" y="69163"/>
                  </a:cubicBezTo>
                  <a:cubicBezTo>
                    <a:pt x="232892" y="56726"/>
                    <a:pt x="275303" y="49499"/>
                    <a:pt x="275303" y="49499"/>
                  </a:cubicBezTo>
                  <a:cubicBezTo>
                    <a:pt x="321162" y="18926"/>
                    <a:pt x="339212" y="3616"/>
                    <a:pt x="393290" y="338"/>
                  </a:cubicBezTo>
                  <a:close/>
                </a:path>
              </a:pathLst>
            </a:custGeom>
            <a:solidFill>
              <a:srgbClr val="8DD848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498411F-7A4F-4EC8-B37B-55EBDA4533B6}"/>
              </a:ext>
            </a:extLst>
          </p:cNvPr>
          <p:cNvGrpSpPr/>
          <p:nvPr/>
        </p:nvGrpSpPr>
        <p:grpSpPr>
          <a:xfrm>
            <a:off x="8255347" y="2209565"/>
            <a:ext cx="1117172" cy="1044555"/>
            <a:chOff x="8245408" y="2607130"/>
            <a:chExt cx="1117172" cy="1044555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54377E93-FEC7-4312-9B27-4A622C6C6E22}"/>
                </a:ext>
              </a:extLst>
            </p:cNvPr>
            <p:cNvGrpSpPr/>
            <p:nvPr/>
          </p:nvGrpSpPr>
          <p:grpSpPr>
            <a:xfrm>
              <a:off x="8245408" y="2607130"/>
              <a:ext cx="1117172" cy="1044555"/>
              <a:chOff x="6168071" y="2642174"/>
              <a:chExt cx="1117172" cy="1044555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200A52D0-7405-4AD5-9C28-8BB908186783}"/>
                  </a:ext>
                </a:extLst>
              </p:cNvPr>
              <p:cNvGrpSpPr/>
              <p:nvPr/>
            </p:nvGrpSpPr>
            <p:grpSpPr>
              <a:xfrm>
                <a:off x="6168071" y="2642174"/>
                <a:ext cx="1117172" cy="1044555"/>
                <a:chOff x="6953958" y="5593986"/>
                <a:chExt cx="1117172" cy="1044555"/>
              </a:xfrm>
            </p:grpSpPr>
            <p:pic>
              <p:nvPicPr>
                <p:cNvPr id="95" name="Picture 94" descr="Shap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0AE22D72-148A-4F77-8478-C551274DFB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53958" y="5593986"/>
                  <a:ext cx="1117172" cy="1044555"/>
                </a:xfrm>
                <a:prstGeom prst="rect">
                  <a:avLst/>
                </a:prstGeom>
              </p:spPr>
            </p:pic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22D68B9E-38AE-4327-BC62-18E9CFDE55E7}"/>
                    </a:ext>
                  </a:extLst>
                </p:cNvPr>
                <p:cNvSpPr/>
                <p:nvPr/>
              </p:nvSpPr>
              <p:spPr>
                <a:xfrm>
                  <a:off x="6999470" y="5757380"/>
                  <a:ext cx="399425" cy="580883"/>
                </a:xfrm>
                <a:custGeom>
                  <a:avLst/>
                  <a:gdLst>
                    <a:gd name="connsiteX0" fmla="*/ 1307982 w 1484963"/>
                    <a:gd name="connsiteY0" fmla="*/ 29522 h 2300774"/>
                    <a:gd name="connsiteX1" fmla="*/ 1337479 w 1484963"/>
                    <a:gd name="connsiteY1" fmla="*/ 78684 h 2300774"/>
                    <a:gd name="connsiteX2" fmla="*/ 1366976 w 1484963"/>
                    <a:gd name="connsiteY2" fmla="*/ 98348 h 2300774"/>
                    <a:gd name="connsiteX3" fmla="*/ 1386640 w 1484963"/>
                    <a:gd name="connsiteY3" fmla="*/ 127845 h 2300774"/>
                    <a:gd name="connsiteX4" fmla="*/ 1416137 w 1484963"/>
                    <a:gd name="connsiteY4" fmla="*/ 255664 h 2300774"/>
                    <a:gd name="connsiteX5" fmla="*/ 1425969 w 1484963"/>
                    <a:gd name="connsiteY5" fmla="*/ 422813 h 2300774"/>
                    <a:gd name="connsiteX6" fmla="*/ 1435802 w 1484963"/>
                    <a:gd name="connsiteY6" fmla="*/ 462142 h 2300774"/>
                    <a:gd name="connsiteX7" fmla="*/ 1455466 w 1484963"/>
                    <a:gd name="connsiteY7" fmla="*/ 816103 h 2300774"/>
                    <a:gd name="connsiteX8" fmla="*/ 1475131 w 1484963"/>
                    <a:gd name="connsiteY8" fmla="*/ 1337213 h 2300774"/>
                    <a:gd name="connsiteX9" fmla="*/ 1484963 w 1484963"/>
                    <a:gd name="connsiteY9" fmla="*/ 1386374 h 2300774"/>
                    <a:gd name="connsiteX10" fmla="*/ 1475131 w 1484963"/>
                    <a:gd name="connsiteY10" fmla="*/ 1671509 h 2300774"/>
                    <a:gd name="connsiteX11" fmla="*/ 1445634 w 1484963"/>
                    <a:gd name="connsiteY11" fmla="*/ 1799329 h 2300774"/>
                    <a:gd name="connsiteX12" fmla="*/ 1435802 w 1484963"/>
                    <a:gd name="connsiteY12" fmla="*/ 1848490 h 2300774"/>
                    <a:gd name="connsiteX13" fmla="*/ 1406305 w 1484963"/>
                    <a:gd name="connsiteY13" fmla="*/ 1858322 h 2300774"/>
                    <a:gd name="connsiteX14" fmla="*/ 1376808 w 1484963"/>
                    <a:gd name="connsiteY14" fmla="*/ 1897651 h 2300774"/>
                    <a:gd name="connsiteX15" fmla="*/ 1347311 w 1484963"/>
                    <a:gd name="connsiteY15" fmla="*/ 1907484 h 2300774"/>
                    <a:gd name="connsiteX16" fmla="*/ 1278485 w 1484963"/>
                    <a:gd name="connsiteY16" fmla="*/ 1936980 h 2300774"/>
                    <a:gd name="connsiteX17" fmla="*/ 1170331 w 1484963"/>
                    <a:gd name="connsiteY17" fmla="*/ 1966477 h 2300774"/>
                    <a:gd name="connsiteX18" fmla="*/ 1140834 w 1484963"/>
                    <a:gd name="connsiteY18" fmla="*/ 1976309 h 2300774"/>
                    <a:gd name="connsiteX19" fmla="*/ 1101505 w 1484963"/>
                    <a:gd name="connsiteY19" fmla="*/ 1986142 h 2300774"/>
                    <a:gd name="connsiteX20" fmla="*/ 1072008 w 1484963"/>
                    <a:gd name="connsiteY20" fmla="*/ 2005806 h 2300774"/>
                    <a:gd name="connsiteX21" fmla="*/ 1062176 w 1484963"/>
                    <a:gd name="connsiteY21" fmla="*/ 2035303 h 2300774"/>
                    <a:gd name="connsiteX22" fmla="*/ 1022847 w 1484963"/>
                    <a:gd name="connsiteY22" fmla="*/ 2054967 h 2300774"/>
                    <a:gd name="connsiteX23" fmla="*/ 1003182 w 1484963"/>
                    <a:gd name="connsiteY23" fmla="*/ 2084464 h 2300774"/>
                    <a:gd name="connsiteX24" fmla="*/ 993350 w 1484963"/>
                    <a:gd name="connsiteY24" fmla="*/ 2113961 h 2300774"/>
                    <a:gd name="connsiteX25" fmla="*/ 963853 w 1484963"/>
                    <a:gd name="connsiteY25" fmla="*/ 2123793 h 2300774"/>
                    <a:gd name="connsiteX26" fmla="*/ 806537 w 1484963"/>
                    <a:gd name="connsiteY26" fmla="*/ 2133626 h 2300774"/>
                    <a:gd name="connsiteX27" fmla="*/ 777040 w 1484963"/>
                    <a:gd name="connsiteY27" fmla="*/ 2153290 h 2300774"/>
                    <a:gd name="connsiteX28" fmla="*/ 747543 w 1484963"/>
                    <a:gd name="connsiteY28" fmla="*/ 2163122 h 2300774"/>
                    <a:gd name="connsiteX29" fmla="*/ 619724 w 1484963"/>
                    <a:gd name="connsiteY29" fmla="*/ 2182787 h 2300774"/>
                    <a:gd name="connsiteX30" fmla="*/ 580395 w 1484963"/>
                    <a:gd name="connsiteY30" fmla="*/ 2222116 h 2300774"/>
                    <a:gd name="connsiteX31" fmla="*/ 531234 w 1484963"/>
                    <a:gd name="connsiteY31" fmla="*/ 2251613 h 2300774"/>
                    <a:gd name="connsiteX32" fmla="*/ 462408 w 1484963"/>
                    <a:gd name="connsiteY32" fmla="*/ 2290942 h 2300774"/>
                    <a:gd name="connsiteX33" fmla="*/ 423079 w 1484963"/>
                    <a:gd name="connsiteY33" fmla="*/ 2300774 h 2300774"/>
                    <a:gd name="connsiteX34" fmla="*/ 364085 w 1484963"/>
                    <a:gd name="connsiteY34" fmla="*/ 2271277 h 2300774"/>
                    <a:gd name="connsiteX35" fmla="*/ 354253 w 1484963"/>
                    <a:gd name="connsiteY35" fmla="*/ 2015638 h 2300774"/>
                    <a:gd name="connsiteX36" fmla="*/ 344421 w 1484963"/>
                    <a:gd name="connsiteY36" fmla="*/ 1976309 h 2300774"/>
                    <a:gd name="connsiteX37" fmla="*/ 314924 w 1484963"/>
                    <a:gd name="connsiteY37" fmla="*/ 1946813 h 2300774"/>
                    <a:gd name="connsiteX38" fmla="*/ 295260 w 1484963"/>
                    <a:gd name="connsiteY38" fmla="*/ 1907484 h 2300774"/>
                    <a:gd name="connsiteX39" fmla="*/ 246098 w 1484963"/>
                    <a:gd name="connsiteY39" fmla="*/ 1848490 h 2300774"/>
                    <a:gd name="connsiteX40" fmla="*/ 206769 w 1484963"/>
                    <a:gd name="connsiteY40" fmla="*/ 1740335 h 2300774"/>
                    <a:gd name="connsiteX41" fmla="*/ 147776 w 1484963"/>
                    <a:gd name="connsiteY41" fmla="*/ 1651845 h 2300774"/>
                    <a:gd name="connsiteX42" fmla="*/ 118279 w 1484963"/>
                    <a:gd name="connsiteY42" fmla="*/ 1524026 h 2300774"/>
                    <a:gd name="connsiteX43" fmla="*/ 78950 w 1484963"/>
                    <a:gd name="connsiteY43" fmla="*/ 1337213 h 2300774"/>
                    <a:gd name="connsiteX44" fmla="*/ 49453 w 1484963"/>
                    <a:gd name="connsiteY44" fmla="*/ 1307716 h 2300774"/>
                    <a:gd name="connsiteX45" fmla="*/ 10124 w 1484963"/>
                    <a:gd name="connsiteY45" fmla="*/ 1209393 h 2300774"/>
                    <a:gd name="connsiteX46" fmla="*/ 292 w 1484963"/>
                    <a:gd name="connsiteY46" fmla="*/ 1120903 h 2300774"/>
                    <a:gd name="connsiteX47" fmla="*/ 19956 w 1484963"/>
                    <a:gd name="connsiteY47" fmla="*/ 1061909 h 2300774"/>
                    <a:gd name="connsiteX48" fmla="*/ 59285 w 1484963"/>
                    <a:gd name="connsiteY48" fmla="*/ 1002916 h 2300774"/>
                    <a:gd name="connsiteX49" fmla="*/ 78950 w 1484963"/>
                    <a:gd name="connsiteY49" fmla="*/ 973419 h 2300774"/>
                    <a:gd name="connsiteX50" fmla="*/ 167440 w 1484963"/>
                    <a:gd name="connsiteY50" fmla="*/ 924258 h 2300774"/>
                    <a:gd name="connsiteX51" fmla="*/ 187105 w 1484963"/>
                    <a:gd name="connsiteY51" fmla="*/ 884929 h 2300774"/>
                    <a:gd name="connsiteX52" fmla="*/ 265763 w 1484963"/>
                    <a:gd name="connsiteY52" fmla="*/ 816103 h 2300774"/>
                    <a:gd name="connsiteX53" fmla="*/ 383750 w 1484963"/>
                    <a:gd name="connsiteY53" fmla="*/ 796438 h 2300774"/>
                    <a:gd name="connsiteX54" fmla="*/ 491905 w 1484963"/>
                    <a:gd name="connsiteY54" fmla="*/ 747277 h 2300774"/>
                    <a:gd name="connsiteX55" fmla="*/ 550898 w 1484963"/>
                    <a:gd name="connsiteY55" fmla="*/ 727613 h 2300774"/>
                    <a:gd name="connsiteX56" fmla="*/ 580395 w 1484963"/>
                    <a:gd name="connsiteY56" fmla="*/ 717780 h 2300774"/>
                    <a:gd name="connsiteX57" fmla="*/ 609892 w 1484963"/>
                    <a:gd name="connsiteY57" fmla="*/ 678451 h 2300774"/>
                    <a:gd name="connsiteX58" fmla="*/ 639389 w 1484963"/>
                    <a:gd name="connsiteY58" fmla="*/ 658787 h 2300774"/>
                    <a:gd name="connsiteX59" fmla="*/ 649221 w 1484963"/>
                    <a:gd name="connsiteY59" fmla="*/ 629290 h 2300774"/>
                    <a:gd name="connsiteX60" fmla="*/ 698382 w 1484963"/>
                    <a:gd name="connsiteY60" fmla="*/ 580129 h 2300774"/>
                    <a:gd name="connsiteX61" fmla="*/ 737711 w 1484963"/>
                    <a:gd name="connsiteY61" fmla="*/ 570297 h 2300774"/>
                    <a:gd name="connsiteX62" fmla="*/ 796705 w 1484963"/>
                    <a:gd name="connsiteY62" fmla="*/ 481806 h 2300774"/>
                    <a:gd name="connsiteX63" fmla="*/ 806537 w 1484963"/>
                    <a:gd name="connsiteY63" fmla="*/ 383484 h 2300774"/>
                    <a:gd name="connsiteX64" fmla="*/ 944189 w 1484963"/>
                    <a:gd name="connsiteY64" fmla="*/ 373651 h 2300774"/>
                    <a:gd name="connsiteX65" fmla="*/ 973685 w 1484963"/>
                    <a:gd name="connsiteY65" fmla="*/ 353987 h 2300774"/>
                    <a:gd name="connsiteX66" fmla="*/ 983518 w 1484963"/>
                    <a:gd name="connsiteY66" fmla="*/ 304826 h 2300774"/>
                    <a:gd name="connsiteX67" fmla="*/ 1003182 w 1484963"/>
                    <a:gd name="connsiteY67" fmla="*/ 265497 h 2300774"/>
                    <a:gd name="connsiteX68" fmla="*/ 1072008 w 1484963"/>
                    <a:gd name="connsiteY68" fmla="*/ 186838 h 2300774"/>
                    <a:gd name="connsiteX69" fmla="*/ 1091673 w 1484963"/>
                    <a:gd name="connsiteY69" fmla="*/ 157342 h 2300774"/>
                    <a:gd name="connsiteX70" fmla="*/ 1121169 w 1484963"/>
                    <a:gd name="connsiteY70" fmla="*/ 147509 h 2300774"/>
                    <a:gd name="connsiteX71" fmla="*/ 1150666 w 1484963"/>
                    <a:gd name="connsiteY71" fmla="*/ 127845 h 2300774"/>
                    <a:gd name="connsiteX72" fmla="*/ 1180163 w 1484963"/>
                    <a:gd name="connsiteY72" fmla="*/ 88516 h 2300774"/>
                    <a:gd name="connsiteX73" fmla="*/ 1209660 w 1484963"/>
                    <a:gd name="connsiteY73" fmla="*/ 29522 h 2300774"/>
                    <a:gd name="connsiteX74" fmla="*/ 1288318 w 1484963"/>
                    <a:gd name="connsiteY74" fmla="*/ 26 h 2300774"/>
                    <a:gd name="connsiteX75" fmla="*/ 1307982 w 1484963"/>
                    <a:gd name="connsiteY75" fmla="*/ 29522 h 2300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</a:cxnLst>
                  <a:rect l="l" t="t" r="r" b="b"/>
                  <a:pathLst>
                    <a:path w="1484963" h="2300774">
                      <a:moveTo>
                        <a:pt x="1307982" y="29522"/>
                      </a:moveTo>
                      <a:cubicBezTo>
                        <a:pt x="1316176" y="42632"/>
                        <a:pt x="1325042" y="64174"/>
                        <a:pt x="1337479" y="78684"/>
                      </a:cubicBezTo>
                      <a:cubicBezTo>
                        <a:pt x="1345169" y="87656"/>
                        <a:pt x="1358620" y="89992"/>
                        <a:pt x="1366976" y="98348"/>
                      </a:cubicBezTo>
                      <a:cubicBezTo>
                        <a:pt x="1375332" y="106704"/>
                        <a:pt x="1380085" y="118013"/>
                        <a:pt x="1386640" y="127845"/>
                      </a:cubicBezTo>
                      <a:cubicBezTo>
                        <a:pt x="1410358" y="222716"/>
                        <a:pt x="1401005" y="180002"/>
                        <a:pt x="1416137" y="255664"/>
                      </a:cubicBezTo>
                      <a:cubicBezTo>
                        <a:pt x="1419414" y="311380"/>
                        <a:pt x="1420677" y="367252"/>
                        <a:pt x="1425969" y="422813"/>
                      </a:cubicBezTo>
                      <a:cubicBezTo>
                        <a:pt x="1427250" y="436265"/>
                        <a:pt x="1435052" y="448650"/>
                        <a:pt x="1435802" y="462142"/>
                      </a:cubicBezTo>
                      <a:cubicBezTo>
                        <a:pt x="1456311" y="831303"/>
                        <a:pt x="1418865" y="669695"/>
                        <a:pt x="1455466" y="816103"/>
                      </a:cubicBezTo>
                      <a:cubicBezTo>
                        <a:pt x="1462021" y="989806"/>
                        <a:pt x="1466152" y="1163618"/>
                        <a:pt x="1475131" y="1337213"/>
                      </a:cubicBezTo>
                      <a:cubicBezTo>
                        <a:pt x="1475994" y="1353902"/>
                        <a:pt x="1484963" y="1369662"/>
                        <a:pt x="1484963" y="1386374"/>
                      </a:cubicBezTo>
                      <a:cubicBezTo>
                        <a:pt x="1484963" y="1481475"/>
                        <a:pt x="1480716" y="1576572"/>
                        <a:pt x="1475131" y="1671509"/>
                      </a:cubicBezTo>
                      <a:cubicBezTo>
                        <a:pt x="1473949" y="1691603"/>
                        <a:pt x="1446789" y="1794325"/>
                        <a:pt x="1445634" y="1799329"/>
                      </a:cubicBezTo>
                      <a:cubicBezTo>
                        <a:pt x="1441876" y="1815613"/>
                        <a:pt x="1445072" y="1834585"/>
                        <a:pt x="1435802" y="1848490"/>
                      </a:cubicBezTo>
                      <a:cubicBezTo>
                        <a:pt x="1430053" y="1857113"/>
                        <a:pt x="1416137" y="1855045"/>
                        <a:pt x="1406305" y="1858322"/>
                      </a:cubicBezTo>
                      <a:cubicBezTo>
                        <a:pt x="1396473" y="1871432"/>
                        <a:pt x="1389397" y="1887160"/>
                        <a:pt x="1376808" y="1897651"/>
                      </a:cubicBezTo>
                      <a:cubicBezTo>
                        <a:pt x="1368846" y="1904286"/>
                        <a:pt x="1356934" y="1903635"/>
                        <a:pt x="1347311" y="1907484"/>
                      </a:cubicBezTo>
                      <a:cubicBezTo>
                        <a:pt x="1324136" y="1916754"/>
                        <a:pt x="1301781" y="1928020"/>
                        <a:pt x="1278485" y="1936980"/>
                      </a:cubicBezTo>
                      <a:cubicBezTo>
                        <a:pt x="1200133" y="1967115"/>
                        <a:pt x="1242643" y="1948399"/>
                        <a:pt x="1170331" y="1966477"/>
                      </a:cubicBezTo>
                      <a:cubicBezTo>
                        <a:pt x="1160276" y="1968991"/>
                        <a:pt x="1150799" y="1973462"/>
                        <a:pt x="1140834" y="1976309"/>
                      </a:cubicBezTo>
                      <a:cubicBezTo>
                        <a:pt x="1127841" y="1980021"/>
                        <a:pt x="1114615" y="1982864"/>
                        <a:pt x="1101505" y="1986142"/>
                      </a:cubicBezTo>
                      <a:cubicBezTo>
                        <a:pt x="1091673" y="1992697"/>
                        <a:pt x="1079390" y="1996579"/>
                        <a:pt x="1072008" y="2005806"/>
                      </a:cubicBezTo>
                      <a:cubicBezTo>
                        <a:pt x="1065534" y="2013899"/>
                        <a:pt x="1069505" y="2027974"/>
                        <a:pt x="1062176" y="2035303"/>
                      </a:cubicBezTo>
                      <a:cubicBezTo>
                        <a:pt x="1051812" y="2045667"/>
                        <a:pt x="1035957" y="2048412"/>
                        <a:pt x="1022847" y="2054967"/>
                      </a:cubicBezTo>
                      <a:cubicBezTo>
                        <a:pt x="1016292" y="2064799"/>
                        <a:pt x="1008467" y="2073895"/>
                        <a:pt x="1003182" y="2084464"/>
                      </a:cubicBezTo>
                      <a:cubicBezTo>
                        <a:pt x="998547" y="2093734"/>
                        <a:pt x="1000679" y="2106632"/>
                        <a:pt x="993350" y="2113961"/>
                      </a:cubicBezTo>
                      <a:cubicBezTo>
                        <a:pt x="986021" y="2121290"/>
                        <a:pt x="974160" y="2122708"/>
                        <a:pt x="963853" y="2123793"/>
                      </a:cubicBezTo>
                      <a:cubicBezTo>
                        <a:pt x="911601" y="2129293"/>
                        <a:pt x="858976" y="2130348"/>
                        <a:pt x="806537" y="2133626"/>
                      </a:cubicBezTo>
                      <a:cubicBezTo>
                        <a:pt x="796705" y="2140181"/>
                        <a:pt x="787609" y="2148005"/>
                        <a:pt x="777040" y="2153290"/>
                      </a:cubicBezTo>
                      <a:cubicBezTo>
                        <a:pt x="767770" y="2157925"/>
                        <a:pt x="757598" y="2160608"/>
                        <a:pt x="747543" y="2163122"/>
                      </a:cubicBezTo>
                      <a:cubicBezTo>
                        <a:pt x="702492" y="2174385"/>
                        <a:pt x="667498" y="2176815"/>
                        <a:pt x="619724" y="2182787"/>
                      </a:cubicBezTo>
                      <a:cubicBezTo>
                        <a:pt x="606614" y="2195897"/>
                        <a:pt x="595029" y="2210734"/>
                        <a:pt x="580395" y="2222116"/>
                      </a:cubicBezTo>
                      <a:cubicBezTo>
                        <a:pt x="565310" y="2233849"/>
                        <a:pt x="547440" y="2241485"/>
                        <a:pt x="531234" y="2251613"/>
                      </a:cubicBezTo>
                      <a:cubicBezTo>
                        <a:pt x="502712" y="2269439"/>
                        <a:pt x="495970" y="2278356"/>
                        <a:pt x="462408" y="2290942"/>
                      </a:cubicBezTo>
                      <a:cubicBezTo>
                        <a:pt x="449755" y="2295687"/>
                        <a:pt x="436189" y="2297497"/>
                        <a:pt x="423079" y="2300774"/>
                      </a:cubicBezTo>
                      <a:cubicBezTo>
                        <a:pt x="403414" y="2290942"/>
                        <a:pt x="369244" y="2292649"/>
                        <a:pt x="364085" y="2271277"/>
                      </a:cubicBezTo>
                      <a:cubicBezTo>
                        <a:pt x="344076" y="2188382"/>
                        <a:pt x="359925" y="2100725"/>
                        <a:pt x="354253" y="2015638"/>
                      </a:cubicBezTo>
                      <a:cubicBezTo>
                        <a:pt x="353354" y="2002155"/>
                        <a:pt x="351125" y="1988042"/>
                        <a:pt x="344421" y="1976309"/>
                      </a:cubicBezTo>
                      <a:cubicBezTo>
                        <a:pt x="337522" y="1964236"/>
                        <a:pt x="324756" y="1956645"/>
                        <a:pt x="314924" y="1946813"/>
                      </a:cubicBezTo>
                      <a:cubicBezTo>
                        <a:pt x="308369" y="1933703"/>
                        <a:pt x="303779" y="1919411"/>
                        <a:pt x="295260" y="1907484"/>
                      </a:cubicBezTo>
                      <a:cubicBezTo>
                        <a:pt x="259019" y="1856746"/>
                        <a:pt x="272106" y="1900507"/>
                        <a:pt x="246098" y="1848490"/>
                      </a:cubicBezTo>
                      <a:cubicBezTo>
                        <a:pt x="201173" y="1758639"/>
                        <a:pt x="252642" y="1841257"/>
                        <a:pt x="206769" y="1740335"/>
                      </a:cubicBezTo>
                      <a:cubicBezTo>
                        <a:pt x="192180" y="1708239"/>
                        <a:pt x="168727" y="1679779"/>
                        <a:pt x="147776" y="1651845"/>
                      </a:cubicBezTo>
                      <a:cubicBezTo>
                        <a:pt x="142411" y="1630386"/>
                        <a:pt x="122063" y="1554295"/>
                        <a:pt x="118279" y="1524026"/>
                      </a:cubicBezTo>
                      <a:cubicBezTo>
                        <a:pt x="110757" y="1463850"/>
                        <a:pt x="117077" y="1390591"/>
                        <a:pt x="78950" y="1337213"/>
                      </a:cubicBezTo>
                      <a:cubicBezTo>
                        <a:pt x="70868" y="1325898"/>
                        <a:pt x="59285" y="1317548"/>
                        <a:pt x="49453" y="1307716"/>
                      </a:cubicBezTo>
                      <a:cubicBezTo>
                        <a:pt x="25154" y="1234817"/>
                        <a:pt x="39059" y="1267262"/>
                        <a:pt x="10124" y="1209393"/>
                      </a:cubicBezTo>
                      <a:cubicBezTo>
                        <a:pt x="6847" y="1179896"/>
                        <a:pt x="-1682" y="1150515"/>
                        <a:pt x="292" y="1120903"/>
                      </a:cubicBezTo>
                      <a:cubicBezTo>
                        <a:pt x="1671" y="1100221"/>
                        <a:pt x="10686" y="1080449"/>
                        <a:pt x="19956" y="1061909"/>
                      </a:cubicBezTo>
                      <a:cubicBezTo>
                        <a:pt x="30525" y="1040770"/>
                        <a:pt x="46175" y="1022580"/>
                        <a:pt x="59285" y="1002916"/>
                      </a:cubicBezTo>
                      <a:cubicBezTo>
                        <a:pt x="65840" y="993084"/>
                        <a:pt x="68817" y="979499"/>
                        <a:pt x="78950" y="973419"/>
                      </a:cubicBezTo>
                      <a:cubicBezTo>
                        <a:pt x="140679" y="936381"/>
                        <a:pt x="111018" y="952468"/>
                        <a:pt x="167440" y="924258"/>
                      </a:cubicBezTo>
                      <a:cubicBezTo>
                        <a:pt x="173995" y="911148"/>
                        <a:pt x="178311" y="896655"/>
                        <a:pt x="187105" y="884929"/>
                      </a:cubicBezTo>
                      <a:cubicBezTo>
                        <a:pt x="199272" y="868707"/>
                        <a:pt x="245852" y="826058"/>
                        <a:pt x="265763" y="816103"/>
                      </a:cubicBezTo>
                      <a:cubicBezTo>
                        <a:pt x="287415" y="805277"/>
                        <a:pt x="376374" y="797360"/>
                        <a:pt x="383750" y="796438"/>
                      </a:cubicBezTo>
                      <a:cubicBezTo>
                        <a:pt x="547992" y="741692"/>
                        <a:pt x="344647" y="814212"/>
                        <a:pt x="491905" y="747277"/>
                      </a:cubicBezTo>
                      <a:cubicBezTo>
                        <a:pt x="510775" y="738700"/>
                        <a:pt x="531234" y="734168"/>
                        <a:pt x="550898" y="727613"/>
                      </a:cubicBezTo>
                      <a:lnTo>
                        <a:pt x="580395" y="717780"/>
                      </a:lnTo>
                      <a:cubicBezTo>
                        <a:pt x="590227" y="704670"/>
                        <a:pt x="598304" y="690038"/>
                        <a:pt x="609892" y="678451"/>
                      </a:cubicBezTo>
                      <a:cubicBezTo>
                        <a:pt x="618248" y="670095"/>
                        <a:pt x="632007" y="668014"/>
                        <a:pt x="639389" y="658787"/>
                      </a:cubicBezTo>
                      <a:cubicBezTo>
                        <a:pt x="645863" y="650694"/>
                        <a:pt x="644586" y="638560"/>
                        <a:pt x="649221" y="629290"/>
                      </a:cubicBezTo>
                      <a:cubicBezTo>
                        <a:pt x="661139" y="605453"/>
                        <a:pt x="673353" y="590855"/>
                        <a:pt x="698382" y="580129"/>
                      </a:cubicBezTo>
                      <a:cubicBezTo>
                        <a:pt x="710803" y="574806"/>
                        <a:pt x="724601" y="573574"/>
                        <a:pt x="737711" y="570297"/>
                      </a:cubicBezTo>
                      <a:cubicBezTo>
                        <a:pt x="750636" y="553064"/>
                        <a:pt x="791474" y="501422"/>
                        <a:pt x="796705" y="481806"/>
                      </a:cubicBezTo>
                      <a:cubicBezTo>
                        <a:pt x="805192" y="449981"/>
                        <a:pt x="779976" y="402962"/>
                        <a:pt x="806537" y="383484"/>
                      </a:cubicBezTo>
                      <a:cubicBezTo>
                        <a:pt x="843632" y="356281"/>
                        <a:pt x="898305" y="376929"/>
                        <a:pt x="944189" y="373651"/>
                      </a:cubicBezTo>
                      <a:cubicBezTo>
                        <a:pt x="954021" y="367096"/>
                        <a:pt x="967822" y="364247"/>
                        <a:pt x="973685" y="353987"/>
                      </a:cubicBezTo>
                      <a:cubicBezTo>
                        <a:pt x="981976" y="339477"/>
                        <a:pt x="978233" y="320680"/>
                        <a:pt x="983518" y="304826"/>
                      </a:cubicBezTo>
                      <a:cubicBezTo>
                        <a:pt x="988153" y="290921"/>
                        <a:pt x="995414" y="277926"/>
                        <a:pt x="1003182" y="265497"/>
                      </a:cubicBezTo>
                      <a:cubicBezTo>
                        <a:pt x="1036113" y="212806"/>
                        <a:pt x="1029791" y="236090"/>
                        <a:pt x="1072008" y="186838"/>
                      </a:cubicBezTo>
                      <a:cubicBezTo>
                        <a:pt x="1079698" y="177866"/>
                        <a:pt x="1082446" y="164724"/>
                        <a:pt x="1091673" y="157342"/>
                      </a:cubicBezTo>
                      <a:cubicBezTo>
                        <a:pt x="1099766" y="150868"/>
                        <a:pt x="1111899" y="152144"/>
                        <a:pt x="1121169" y="147509"/>
                      </a:cubicBezTo>
                      <a:cubicBezTo>
                        <a:pt x="1131738" y="142224"/>
                        <a:pt x="1140834" y="134400"/>
                        <a:pt x="1150666" y="127845"/>
                      </a:cubicBezTo>
                      <a:cubicBezTo>
                        <a:pt x="1160498" y="114735"/>
                        <a:pt x="1172033" y="102744"/>
                        <a:pt x="1180163" y="88516"/>
                      </a:cubicBezTo>
                      <a:cubicBezTo>
                        <a:pt x="1193200" y="65701"/>
                        <a:pt x="1184852" y="47242"/>
                        <a:pt x="1209660" y="29522"/>
                      </a:cubicBezTo>
                      <a:cubicBezTo>
                        <a:pt x="1214519" y="26051"/>
                        <a:pt x="1273744" y="3669"/>
                        <a:pt x="1288318" y="26"/>
                      </a:cubicBezTo>
                      <a:cubicBezTo>
                        <a:pt x="1291497" y="-769"/>
                        <a:pt x="1299788" y="16412"/>
                        <a:pt x="1307982" y="29522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BDA6E2F3-0003-4079-BBC7-DD97AD0CC6D1}"/>
                  </a:ext>
                </a:extLst>
              </p:cNvPr>
              <p:cNvSpPr/>
              <p:nvPr/>
            </p:nvSpPr>
            <p:spPr>
              <a:xfrm>
                <a:off x="6619582" y="2707244"/>
                <a:ext cx="228525" cy="398455"/>
              </a:xfrm>
              <a:custGeom>
                <a:avLst/>
                <a:gdLst>
                  <a:gd name="connsiteX0" fmla="*/ 393290 w 867748"/>
                  <a:gd name="connsiteY0" fmla="*/ 338 h 1475176"/>
                  <a:gd name="connsiteX1" fmla="*/ 599768 w 867748"/>
                  <a:gd name="connsiteY1" fmla="*/ 29834 h 1475176"/>
                  <a:gd name="connsiteX2" fmla="*/ 629265 w 867748"/>
                  <a:gd name="connsiteY2" fmla="*/ 39667 h 1475176"/>
                  <a:gd name="connsiteX3" fmla="*/ 619432 w 867748"/>
                  <a:gd name="connsiteY3" fmla="*/ 177318 h 1475176"/>
                  <a:gd name="connsiteX4" fmla="*/ 589936 w 867748"/>
                  <a:gd name="connsiteY4" fmla="*/ 206815 h 1475176"/>
                  <a:gd name="connsiteX5" fmla="*/ 570271 w 867748"/>
                  <a:gd name="connsiteY5" fmla="*/ 236312 h 1475176"/>
                  <a:gd name="connsiteX6" fmla="*/ 589936 w 867748"/>
                  <a:gd name="connsiteY6" fmla="*/ 314970 h 1475176"/>
                  <a:gd name="connsiteX7" fmla="*/ 629265 w 867748"/>
                  <a:gd name="connsiteY7" fmla="*/ 334634 h 1475176"/>
                  <a:gd name="connsiteX8" fmla="*/ 698090 w 867748"/>
                  <a:gd name="connsiteY8" fmla="*/ 364131 h 1475176"/>
                  <a:gd name="connsiteX9" fmla="*/ 747252 w 867748"/>
                  <a:gd name="connsiteY9" fmla="*/ 413292 h 1475176"/>
                  <a:gd name="connsiteX10" fmla="*/ 776749 w 867748"/>
                  <a:gd name="connsiteY10" fmla="*/ 442789 h 1475176"/>
                  <a:gd name="connsiteX11" fmla="*/ 806245 w 867748"/>
                  <a:gd name="connsiteY11" fmla="*/ 462454 h 1475176"/>
                  <a:gd name="connsiteX12" fmla="*/ 845574 w 867748"/>
                  <a:gd name="connsiteY12" fmla="*/ 491950 h 1475176"/>
                  <a:gd name="connsiteX13" fmla="*/ 865239 w 867748"/>
                  <a:gd name="connsiteY13" fmla="*/ 531280 h 1475176"/>
                  <a:gd name="connsiteX14" fmla="*/ 855407 w 867748"/>
                  <a:gd name="connsiteY14" fmla="*/ 1435847 h 1475176"/>
                  <a:gd name="connsiteX15" fmla="*/ 816078 w 867748"/>
                  <a:gd name="connsiteY15" fmla="*/ 1455512 h 1475176"/>
                  <a:gd name="connsiteX16" fmla="*/ 747252 w 867748"/>
                  <a:gd name="connsiteY16" fmla="*/ 1465344 h 1475176"/>
                  <a:gd name="connsiteX17" fmla="*/ 589936 w 867748"/>
                  <a:gd name="connsiteY17" fmla="*/ 1475176 h 1475176"/>
                  <a:gd name="connsiteX18" fmla="*/ 206478 w 867748"/>
                  <a:gd name="connsiteY18" fmla="*/ 1465344 h 1475176"/>
                  <a:gd name="connsiteX19" fmla="*/ 176981 w 867748"/>
                  <a:gd name="connsiteY19" fmla="*/ 1455512 h 1475176"/>
                  <a:gd name="connsiteX20" fmla="*/ 78658 w 867748"/>
                  <a:gd name="connsiteY20" fmla="*/ 1416183 h 1475176"/>
                  <a:gd name="connsiteX21" fmla="*/ 58994 w 867748"/>
                  <a:gd name="connsiteY21" fmla="*/ 1386686 h 1475176"/>
                  <a:gd name="connsiteX22" fmla="*/ 29497 w 867748"/>
                  <a:gd name="connsiteY22" fmla="*/ 1288363 h 1475176"/>
                  <a:gd name="connsiteX23" fmla="*/ 19665 w 867748"/>
                  <a:gd name="connsiteY23" fmla="*/ 1160544 h 1475176"/>
                  <a:gd name="connsiteX24" fmla="*/ 9832 w 867748"/>
                  <a:gd name="connsiteY24" fmla="*/ 1111383 h 1475176"/>
                  <a:gd name="connsiteX25" fmla="*/ 0 w 867748"/>
                  <a:gd name="connsiteY25" fmla="*/ 708260 h 1475176"/>
                  <a:gd name="connsiteX26" fmla="*/ 9832 w 867748"/>
                  <a:gd name="connsiteY26" fmla="*/ 383796 h 1475176"/>
                  <a:gd name="connsiteX27" fmla="*/ 39329 w 867748"/>
                  <a:gd name="connsiteY27" fmla="*/ 324802 h 1475176"/>
                  <a:gd name="connsiteX28" fmla="*/ 68826 w 867748"/>
                  <a:gd name="connsiteY28" fmla="*/ 314970 h 1475176"/>
                  <a:gd name="connsiteX29" fmla="*/ 108155 w 867748"/>
                  <a:gd name="connsiteY29" fmla="*/ 295305 h 1475176"/>
                  <a:gd name="connsiteX30" fmla="*/ 127819 w 867748"/>
                  <a:gd name="connsiteY30" fmla="*/ 196983 h 1475176"/>
                  <a:gd name="connsiteX31" fmla="*/ 147484 w 867748"/>
                  <a:gd name="connsiteY31" fmla="*/ 118325 h 1475176"/>
                  <a:gd name="connsiteX32" fmla="*/ 196645 w 867748"/>
                  <a:gd name="connsiteY32" fmla="*/ 108492 h 1475176"/>
                  <a:gd name="connsiteX33" fmla="*/ 216310 w 867748"/>
                  <a:gd name="connsiteY33" fmla="*/ 69163 h 1475176"/>
                  <a:gd name="connsiteX34" fmla="*/ 275303 w 867748"/>
                  <a:gd name="connsiteY34" fmla="*/ 49499 h 1475176"/>
                  <a:gd name="connsiteX35" fmla="*/ 393290 w 867748"/>
                  <a:gd name="connsiteY35" fmla="*/ 338 h 1475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867748" h="1475176">
                    <a:moveTo>
                      <a:pt x="393290" y="338"/>
                    </a:moveTo>
                    <a:cubicBezTo>
                      <a:pt x="447368" y="-2940"/>
                      <a:pt x="531189" y="18404"/>
                      <a:pt x="599768" y="29834"/>
                    </a:cubicBezTo>
                    <a:cubicBezTo>
                      <a:pt x="609991" y="31538"/>
                      <a:pt x="627895" y="29394"/>
                      <a:pt x="629265" y="39667"/>
                    </a:cubicBezTo>
                    <a:cubicBezTo>
                      <a:pt x="635344" y="85264"/>
                      <a:pt x="629968" y="132540"/>
                      <a:pt x="619432" y="177318"/>
                    </a:cubicBezTo>
                    <a:cubicBezTo>
                      <a:pt x="616247" y="190853"/>
                      <a:pt x="598838" y="196133"/>
                      <a:pt x="589936" y="206815"/>
                    </a:cubicBezTo>
                    <a:cubicBezTo>
                      <a:pt x="582371" y="215893"/>
                      <a:pt x="576826" y="226480"/>
                      <a:pt x="570271" y="236312"/>
                    </a:cubicBezTo>
                    <a:cubicBezTo>
                      <a:pt x="576826" y="262531"/>
                      <a:pt x="576031" y="291795"/>
                      <a:pt x="589936" y="314970"/>
                    </a:cubicBezTo>
                    <a:cubicBezTo>
                      <a:pt x="597477" y="327538"/>
                      <a:pt x="615793" y="328860"/>
                      <a:pt x="629265" y="334634"/>
                    </a:cubicBezTo>
                    <a:cubicBezTo>
                      <a:pt x="730535" y="378036"/>
                      <a:pt x="567651" y="298913"/>
                      <a:pt x="698090" y="364131"/>
                    </a:cubicBezTo>
                    <a:cubicBezTo>
                      <a:pt x="734143" y="418210"/>
                      <a:pt x="698089" y="372324"/>
                      <a:pt x="747252" y="413292"/>
                    </a:cubicBezTo>
                    <a:cubicBezTo>
                      <a:pt x="757934" y="422194"/>
                      <a:pt x="766067" y="433887"/>
                      <a:pt x="776749" y="442789"/>
                    </a:cubicBezTo>
                    <a:cubicBezTo>
                      <a:pt x="785827" y="450354"/>
                      <a:pt x="796629" y="455586"/>
                      <a:pt x="806245" y="462454"/>
                    </a:cubicBezTo>
                    <a:cubicBezTo>
                      <a:pt x="819580" y="471979"/>
                      <a:pt x="832464" y="482118"/>
                      <a:pt x="845574" y="491950"/>
                    </a:cubicBezTo>
                    <a:cubicBezTo>
                      <a:pt x="852129" y="505060"/>
                      <a:pt x="865086" y="516623"/>
                      <a:pt x="865239" y="531280"/>
                    </a:cubicBezTo>
                    <a:cubicBezTo>
                      <a:pt x="868380" y="832804"/>
                      <a:pt x="871424" y="1134733"/>
                      <a:pt x="855407" y="1435847"/>
                    </a:cubicBezTo>
                    <a:cubicBezTo>
                      <a:pt x="854628" y="1450483"/>
                      <a:pt x="830219" y="1451655"/>
                      <a:pt x="816078" y="1455512"/>
                    </a:cubicBezTo>
                    <a:cubicBezTo>
                      <a:pt x="793720" y="1461610"/>
                      <a:pt x="770340" y="1463336"/>
                      <a:pt x="747252" y="1465344"/>
                    </a:cubicBezTo>
                    <a:cubicBezTo>
                      <a:pt x="694909" y="1469895"/>
                      <a:pt x="642375" y="1471899"/>
                      <a:pt x="589936" y="1475176"/>
                    </a:cubicBezTo>
                    <a:cubicBezTo>
                      <a:pt x="462117" y="1471899"/>
                      <a:pt x="334195" y="1471426"/>
                      <a:pt x="206478" y="1465344"/>
                    </a:cubicBezTo>
                    <a:cubicBezTo>
                      <a:pt x="196126" y="1464851"/>
                      <a:pt x="186654" y="1459232"/>
                      <a:pt x="176981" y="1455512"/>
                    </a:cubicBezTo>
                    <a:cubicBezTo>
                      <a:pt x="144035" y="1442841"/>
                      <a:pt x="78658" y="1416183"/>
                      <a:pt x="78658" y="1416183"/>
                    </a:cubicBezTo>
                    <a:cubicBezTo>
                      <a:pt x="72103" y="1406351"/>
                      <a:pt x="63793" y="1397484"/>
                      <a:pt x="58994" y="1386686"/>
                    </a:cubicBezTo>
                    <a:cubicBezTo>
                      <a:pt x="45314" y="1355905"/>
                      <a:pt x="37669" y="1321052"/>
                      <a:pt x="29497" y="1288363"/>
                    </a:cubicBezTo>
                    <a:cubicBezTo>
                      <a:pt x="26220" y="1245757"/>
                      <a:pt x="24384" y="1203015"/>
                      <a:pt x="19665" y="1160544"/>
                    </a:cubicBezTo>
                    <a:cubicBezTo>
                      <a:pt x="17819" y="1143935"/>
                      <a:pt x="10558" y="1128079"/>
                      <a:pt x="9832" y="1111383"/>
                    </a:cubicBezTo>
                    <a:cubicBezTo>
                      <a:pt x="3993" y="977096"/>
                      <a:pt x="3277" y="842634"/>
                      <a:pt x="0" y="708260"/>
                    </a:cubicBezTo>
                    <a:cubicBezTo>
                      <a:pt x="3277" y="600105"/>
                      <a:pt x="3830" y="491834"/>
                      <a:pt x="9832" y="383796"/>
                    </a:cubicBezTo>
                    <a:cubicBezTo>
                      <a:pt x="10660" y="368885"/>
                      <a:pt x="28444" y="333510"/>
                      <a:pt x="39329" y="324802"/>
                    </a:cubicBezTo>
                    <a:cubicBezTo>
                      <a:pt x="47422" y="318328"/>
                      <a:pt x="59300" y="319053"/>
                      <a:pt x="68826" y="314970"/>
                    </a:cubicBezTo>
                    <a:cubicBezTo>
                      <a:pt x="82298" y="309196"/>
                      <a:pt x="95045" y="301860"/>
                      <a:pt x="108155" y="295305"/>
                    </a:cubicBezTo>
                    <a:cubicBezTo>
                      <a:pt x="130369" y="228664"/>
                      <a:pt x="105222" y="309966"/>
                      <a:pt x="127819" y="196983"/>
                    </a:cubicBezTo>
                    <a:cubicBezTo>
                      <a:pt x="133119" y="170482"/>
                      <a:pt x="130892" y="139658"/>
                      <a:pt x="147484" y="118325"/>
                    </a:cubicBezTo>
                    <a:cubicBezTo>
                      <a:pt x="157744" y="105134"/>
                      <a:pt x="180258" y="111770"/>
                      <a:pt x="196645" y="108492"/>
                    </a:cubicBezTo>
                    <a:cubicBezTo>
                      <a:pt x="203200" y="95382"/>
                      <a:pt x="204584" y="77957"/>
                      <a:pt x="216310" y="69163"/>
                    </a:cubicBezTo>
                    <a:cubicBezTo>
                      <a:pt x="232892" y="56726"/>
                      <a:pt x="275303" y="49499"/>
                      <a:pt x="275303" y="49499"/>
                    </a:cubicBezTo>
                    <a:cubicBezTo>
                      <a:pt x="321162" y="18926"/>
                      <a:pt x="339212" y="3616"/>
                      <a:pt x="393290" y="338"/>
                    </a:cubicBezTo>
                    <a:close/>
                  </a:path>
                </a:pathLst>
              </a:custGeom>
              <a:solidFill>
                <a:srgbClr val="8DD848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B2A63E-F162-4851-8832-685338CD2099}"/>
                </a:ext>
              </a:extLst>
            </p:cNvPr>
            <p:cNvSpPr/>
            <p:nvPr/>
          </p:nvSpPr>
          <p:spPr>
            <a:xfrm>
              <a:off x="8707121" y="3081372"/>
              <a:ext cx="276332" cy="279575"/>
            </a:xfrm>
            <a:custGeom>
              <a:avLst/>
              <a:gdLst>
                <a:gd name="connsiteX0" fmla="*/ 657 w 1061311"/>
                <a:gd name="connsiteY0" fmla="*/ 107934 h 982577"/>
                <a:gd name="connsiteX1" fmla="*/ 50352 w 1061311"/>
                <a:gd name="connsiteY1" fmla="*/ 97995 h 982577"/>
                <a:gd name="connsiteX2" fmla="*/ 70231 w 1061311"/>
                <a:gd name="connsiteY2" fmla="*/ 78116 h 982577"/>
                <a:gd name="connsiteX3" fmla="*/ 119926 w 1061311"/>
                <a:gd name="connsiteY3" fmla="*/ 68177 h 982577"/>
                <a:gd name="connsiteX4" fmla="*/ 278952 w 1061311"/>
                <a:gd name="connsiteY4" fmla="*/ 58238 h 982577"/>
                <a:gd name="connsiteX5" fmla="*/ 1014448 w 1061311"/>
                <a:gd name="connsiteY5" fmla="*/ 97995 h 982577"/>
                <a:gd name="connsiteX6" fmla="*/ 1034326 w 1061311"/>
                <a:gd name="connsiteY6" fmla="*/ 127812 h 982577"/>
                <a:gd name="connsiteX7" fmla="*/ 1004509 w 1061311"/>
                <a:gd name="connsiteY7" fmla="*/ 952760 h 982577"/>
                <a:gd name="connsiteX8" fmla="*/ 994570 w 1061311"/>
                <a:gd name="connsiteY8" fmla="*/ 982577 h 982577"/>
                <a:gd name="connsiteX9" fmla="*/ 895179 w 1061311"/>
                <a:gd name="connsiteY9" fmla="*/ 942821 h 982577"/>
                <a:gd name="connsiteX10" fmla="*/ 885239 w 1061311"/>
                <a:gd name="connsiteY10" fmla="*/ 913003 h 982577"/>
                <a:gd name="connsiteX11" fmla="*/ 875300 w 1061311"/>
                <a:gd name="connsiteY11" fmla="*/ 853368 h 982577"/>
                <a:gd name="connsiteX12" fmla="*/ 865361 w 1061311"/>
                <a:gd name="connsiteY12" fmla="*/ 753977 h 982577"/>
                <a:gd name="connsiteX13" fmla="*/ 805726 w 1061311"/>
                <a:gd name="connsiteY13" fmla="*/ 694342 h 982577"/>
                <a:gd name="connsiteX14" fmla="*/ 765970 w 1061311"/>
                <a:gd name="connsiteY14" fmla="*/ 684403 h 982577"/>
                <a:gd name="connsiteX15" fmla="*/ 716274 w 1061311"/>
                <a:gd name="connsiteY15" fmla="*/ 704282 h 982577"/>
                <a:gd name="connsiteX16" fmla="*/ 646700 w 1061311"/>
                <a:gd name="connsiteY16" fmla="*/ 803673 h 982577"/>
                <a:gd name="connsiteX17" fmla="*/ 606944 w 1061311"/>
                <a:gd name="connsiteY17" fmla="*/ 813612 h 982577"/>
                <a:gd name="connsiteX18" fmla="*/ 577126 w 1061311"/>
                <a:gd name="connsiteY18" fmla="*/ 803673 h 982577"/>
                <a:gd name="connsiteX19" fmla="*/ 547309 w 1061311"/>
                <a:gd name="connsiteY19" fmla="*/ 734099 h 982577"/>
                <a:gd name="connsiteX20" fmla="*/ 477735 w 1061311"/>
                <a:gd name="connsiteY20" fmla="*/ 694342 h 982577"/>
                <a:gd name="connsiteX21" fmla="*/ 428039 w 1061311"/>
                <a:gd name="connsiteY21" fmla="*/ 644647 h 982577"/>
                <a:gd name="connsiteX22" fmla="*/ 358465 w 1061311"/>
                <a:gd name="connsiteY22" fmla="*/ 614829 h 982577"/>
                <a:gd name="connsiteX23" fmla="*/ 318709 w 1061311"/>
                <a:gd name="connsiteY23" fmla="*/ 594951 h 982577"/>
                <a:gd name="connsiteX24" fmla="*/ 288892 w 1061311"/>
                <a:gd name="connsiteY24" fmla="*/ 585012 h 982577"/>
                <a:gd name="connsiteX25" fmla="*/ 219318 w 1061311"/>
                <a:gd name="connsiteY25" fmla="*/ 545255 h 982577"/>
                <a:gd name="connsiteX26" fmla="*/ 109987 w 1061311"/>
                <a:gd name="connsiteY26" fmla="*/ 525377 h 982577"/>
                <a:gd name="connsiteX27" fmla="*/ 80170 w 1061311"/>
                <a:gd name="connsiteY27" fmla="*/ 515438 h 982577"/>
                <a:gd name="connsiteX28" fmla="*/ 50352 w 1061311"/>
                <a:gd name="connsiteY28" fmla="*/ 425986 h 982577"/>
                <a:gd name="connsiteX29" fmla="*/ 30474 w 1061311"/>
                <a:gd name="connsiteY29" fmla="*/ 396168 h 982577"/>
                <a:gd name="connsiteX30" fmla="*/ 20535 w 1061311"/>
                <a:gd name="connsiteY30" fmla="*/ 356412 h 982577"/>
                <a:gd name="connsiteX31" fmla="*/ 657 w 1061311"/>
                <a:gd name="connsiteY31" fmla="*/ 107934 h 98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61311" h="982577">
                  <a:moveTo>
                    <a:pt x="657" y="107934"/>
                  </a:moveTo>
                  <a:cubicBezTo>
                    <a:pt x="5627" y="64864"/>
                    <a:pt x="34825" y="104650"/>
                    <a:pt x="50352" y="97995"/>
                  </a:cubicBezTo>
                  <a:cubicBezTo>
                    <a:pt x="58965" y="94304"/>
                    <a:pt x="61618" y="81807"/>
                    <a:pt x="70231" y="78116"/>
                  </a:cubicBezTo>
                  <a:cubicBezTo>
                    <a:pt x="85758" y="71461"/>
                    <a:pt x="103109" y="69779"/>
                    <a:pt x="119926" y="68177"/>
                  </a:cubicBezTo>
                  <a:cubicBezTo>
                    <a:pt x="172799" y="63142"/>
                    <a:pt x="225943" y="61551"/>
                    <a:pt x="278952" y="58238"/>
                  </a:cubicBezTo>
                  <a:cubicBezTo>
                    <a:pt x="445060" y="60578"/>
                    <a:pt x="851366" y="-97707"/>
                    <a:pt x="1014448" y="97995"/>
                  </a:cubicBezTo>
                  <a:cubicBezTo>
                    <a:pt x="1022095" y="107172"/>
                    <a:pt x="1027700" y="117873"/>
                    <a:pt x="1034326" y="127812"/>
                  </a:cubicBezTo>
                  <a:cubicBezTo>
                    <a:pt x="1020446" y="1210483"/>
                    <a:pt x="1120623" y="643118"/>
                    <a:pt x="1004509" y="952760"/>
                  </a:cubicBezTo>
                  <a:cubicBezTo>
                    <a:pt x="1000830" y="962570"/>
                    <a:pt x="997883" y="972638"/>
                    <a:pt x="994570" y="982577"/>
                  </a:cubicBezTo>
                  <a:cubicBezTo>
                    <a:pt x="923891" y="973742"/>
                    <a:pt x="920622" y="993706"/>
                    <a:pt x="895179" y="942821"/>
                  </a:cubicBezTo>
                  <a:cubicBezTo>
                    <a:pt x="890493" y="933450"/>
                    <a:pt x="888552" y="922942"/>
                    <a:pt x="885239" y="913003"/>
                  </a:cubicBezTo>
                  <a:cubicBezTo>
                    <a:pt x="881926" y="893125"/>
                    <a:pt x="877800" y="873365"/>
                    <a:pt x="875300" y="853368"/>
                  </a:cubicBezTo>
                  <a:cubicBezTo>
                    <a:pt x="871170" y="820330"/>
                    <a:pt x="872848" y="786420"/>
                    <a:pt x="865361" y="753977"/>
                  </a:cubicBezTo>
                  <a:cubicBezTo>
                    <a:pt x="860098" y="731168"/>
                    <a:pt x="822029" y="702494"/>
                    <a:pt x="805726" y="694342"/>
                  </a:cubicBezTo>
                  <a:cubicBezTo>
                    <a:pt x="793508" y="688233"/>
                    <a:pt x="779222" y="687716"/>
                    <a:pt x="765970" y="684403"/>
                  </a:cubicBezTo>
                  <a:cubicBezTo>
                    <a:pt x="749405" y="691029"/>
                    <a:pt x="728209" y="691020"/>
                    <a:pt x="716274" y="704282"/>
                  </a:cubicBezTo>
                  <a:cubicBezTo>
                    <a:pt x="659579" y="767278"/>
                    <a:pt x="705849" y="778324"/>
                    <a:pt x="646700" y="803673"/>
                  </a:cubicBezTo>
                  <a:cubicBezTo>
                    <a:pt x="634145" y="809054"/>
                    <a:pt x="620196" y="810299"/>
                    <a:pt x="606944" y="813612"/>
                  </a:cubicBezTo>
                  <a:cubicBezTo>
                    <a:pt x="597005" y="810299"/>
                    <a:pt x="583671" y="811854"/>
                    <a:pt x="577126" y="803673"/>
                  </a:cubicBezTo>
                  <a:cubicBezTo>
                    <a:pt x="485880" y="689616"/>
                    <a:pt x="643330" y="830120"/>
                    <a:pt x="547309" y="734099"/>
                  </a:cubicBezTo>
                  <a:cubicBezTo>
                    <a:pt x="517553" y="704343"/>
                    <a:pt x="512809" y="721622"/>
                    <a:pt x="477735" y="694342"/>
                  </a:cubicBezTo>
                  <a:cubicBezTo>
                    <a:pt x="459243" y="679959"/>
                    <a:pt x="448992" y="655124"/>
                    <a:pt x="428039" y="644647"/>
                  </a:cubicBezTo>
                  <a:cubicBezTo>
                    <a:pt x="296216" y="578732"/>
                    <a:pt x="460815" y="658693"/>
                    <a:pt x="358465" y="614829"/>
                  </a:cubicBezTo>
                  <a:cubicBezTo>
                    <a:pt x="344847" y="608993"/>
                    <a:pt x="332327" y="600787"/>
                    <a:pt x="318709" y="594951"/>
                  </a:cubicBezTo>
                  <a:cubicBezTo>
                    <a:pt x="309079" y="590824"/>
                    <a:pt x="298263" y="589697"/>
                    <a:pt x="288892" y="585012"/>
                  </a:cubicBezTo>
                  <a:cubicBezTo>
                    <a:pt x="245274" y="563204"/>
                    <a:pt x="271584" y="562677"/>
                    <a:pt x="219318" y="545255"/>
                  </a:cubicBezTo>
                  <a:cubicBezTo>
                    <a:pt x="205428" y="540625"/>
                    <a:pt x="119998" y="527046"/>
                    <a:pt x="109987" y="525377"/>
                  </a:cubicBezTo>
                  <a:cubicBezTo>
                    <a:pt x="100048" y="522064"/>
                    <a:pt x="86877" y="523486"/>
                    <a:pt x="80170" y="515438"/>
                  </a:cubicBezTo>
                  <a:cubicBezTo>
                    <a:pt x="56441" y="486963"/>
                    <a:pt x="63684" y="457092"/>
                    <a:pt x="50352" y="425986"/>
                  </a:cubicBezTo>
                  <a:cubicBezTo>
                    <a:pt x="45646" y="415006"/>
                    <a:pt x="37100" y="406107"/>
                    <a:pt x="30474" y="396168"/>
                  </a:cubicBezTo>
                  <a:cubicBezTo>
                    <a:pt x="27161" y="382916"/>
                    <a:pt x="20535" y="370072"/>
                    <a:pt x="20535" y="356412"/>
                  </a:cubicBezTo>
                  <a:cubicBezTo>
                    <a:pt x="20535" y="286759"/>
                    <a:pt x="-4313" y="151004"/>
                    <a:pt x="657" y="107934"/>
                  </a:cubicBezTo>
                  <a:close/>
                </a:path>
              </a:pathLst>
            </a:custGeom>
            <a:solidFill>
              <a:srgbClr val="4173E3"/>
            </a:solidFill>
            <a:ln>
              <a:solidFill>
                <a:srgbClr val="4173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CFBC2658-A8C5-4853-8039-4E0A35A27EDC}"/>
              </a:ext>
            </a:extLst>
          </p:cNvPr>
          <p:cNvSpPr/>
          <p:nvPr/>
        </p:nvSpPr>
        <p:spPr>
          <a:xfrm>
            <a:off x="2936714" y="5796819"/>
            <a:ext cx="1187330" cy="23001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375D9E5-ADB0-42A3-BD13-94096F29BF74}"/>
              </a:ext>
            </a:extLst>
          </p:cNvPr>
          <p:cNvSpPr/>
          <p:nvPr/>
        </p:nvSpPr>
        <p:spPr>
          <a:xfrm>
            <a:off x="4515324" y="5799309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1C96B30-E4F7-4763-B30A-E0F1EEDB7014}"/>
              </a:ext>
            </a:extLst>
          </p:cNvPr>
          <p:cNvSpPr/>
          <p:nvPr/>
        </p:nvSpPr>
        <p:spPr>
          <a:xfrm>
            <a:off x="6468859" y="5809469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3" name="Table 102">
            <a:extLst>
              <a:ext uri="{FF2B5EF4-FFF2-40B4-BE49-F238E27FC236}">
                <a16:creationId xmlns:a16="http://schemas.microsoft.com/office/drawing/2014/main" id="{DF1C4964-2A8C-475D-BA25-566B8E38D2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145988"/>
              </p:ext>
            </p:extLst>
          </p:nvPr>
        </p:nvGraphicFramePr>
        <p:xfrm>
          <a:off x="1178339" y="4267050"/>
          <a:ext cx="9316722" cy="494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2787">
                  <a:extLst>
                    <a:ext uri="{9D8B030D-6E8A-4147-A177-3AD203B41FA5}">
                      <a16:colId xmlns:a16="http://schemas.microsoft.com/office/drawing/2014/main" val="1699450973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56961520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335921487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4642964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1960917096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114719688"/>
                    </a:ext>
                  </a:extLst>
                </a:gridCol>
              </a:tblGrid>
              <a:tr h="4947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141208"/>
                  </a:ext>
                </a:extLst>
              </a:tr>
            </a:tbl>
          </a:graphicData>
        </a:graphic>
      </p:graphicFrame>
      <p:sp>
        <p:nvSpPr>
          <p:cNvPr id="104" name="Rectangle 103">
            <a:extLst>
              <a:ext uri="{FF2B5EF4-FFF2-40B4-BE49-F238E27FC236}">
                <a16:creationId xmlns:a16="http://schemas.microsoft.com/office/drawing/2014/main" id="{15129AA9-2F77-43C0-AAC4-E4FF95358CF0}"/>
              </a:ext>
            </a:extLst>
          </p:cNvPr>
          <p:cNvSpPr/>
          <p:nvPr/>
        </p:nvSpPr>
        <p:spPr>
          <a:xfrm>
            <a:off x="1306790" y="4381361"/>
            <a:ext cx="126637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CFD0A74-F891-4E79-8901-070E45C28578}"/>
              </a:ext>
            </a:extLst>
          </p:cNvPr>
          <p:cNvSpPr/>
          <p:nvPr/>
        </p:nvSpPr>
        <p:spPr>
          <a:xfrm>
            <a:off x="4485545" y="4391521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5B9651E-F61C-4744-9F2B-894FA1E9E1EB}"/>
              </a:ext>
            </a:extLst>
          </p:cNvPr>
          <p:cNvSpPr/>
          <p:nvPr/>
        </p:nvSpPr>
        <p:spPr>
          <a:xfrm>
            <a:off x="5369465" y="4401681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83B3F40-3BC5-419E-88CC-900EB1942E28}"/>
              </a:ext>
            </a:extLst>
          </p:cNvPr>
          <p:cNvSpPr/>
          <p:nvPr/>
        </p:nvSpPr>
        <p:spPr>
          <a:xfrm>
            <a:off x="6030086" y="4401681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5797F75-7410-4714-9940-45E7E20A1701}"/>
              </a:ext>
            </a:extLst>
          </p:cNvPr>
          <p:cNvSpPr/>
          <p:nvPr/>
        </p:nvSpPr>
        <p:spPr>
          <a:xfrm>
            <a:off x="6914006" y="4411841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EBB8AC2C-7AC1-4E6B-930E-3F610076AC02}"/>
              </a:ext>
            </a:extLst>
          </p:cNvPr>
          <p:cNvSpPr/>
          <p:nvPr/>
        </p:nvSpPr>
        <p:spPr>
          <a:xfrm>
            <a:off x="6466966" y="4401681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E5E83D3-1039-4C82-8E75-1758A6A2AF6A}"/>
              </a:ext>
            </a:extLst>
          </p:cNvPr>
          <p:cNvSpPr/>
          <p:nvPr/>
        </p:nvSpPr>
        <p:spPr>
          <a:xfrm>
            <a:off x="7533987" y="4381361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72E0531-2F4E-4234-8229-D18C1A03293B}"/>
              </a:ext>
            </a:extLst>
          </p:cNvPr>
          <p:cNvSpPr/>
          <p:nvPr/>
        </p:nvSpPr>
        <p:spPr>
          <a:xfrm>
            <a:off x="8417907" y="4391521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8D10757-6914-44BB-9E21-E9AE55F9B59B}"/>
              </a:ext>
            </a:extLst>
          </p:cNvPr>
          <p:cNvSpPr/>
          <p:nvPr/>
        </p:nvSpPr>
        <p:spPr>
          <a:xfrm>
            <a:off x="7970867" y="4381361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1675525-4D83-45AF-BB75-DB674A5EA077}"/>
              </a:ext>
            </a:extLst>
          </p:cNvPr>
          <p:cNvSpPr/>
          <p:nvPr/>
        </p:nvSpPr>
        <p:spPr>
          <a:xfrm>
            <a:off x="9992265" y="4401681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3EA1F30-C5C9-4022-9415-BF95B76ED624}"/>
              </a:ext>
            </a:extLst>
          </p:cNvPr>
          <p:cNvSpPr/>
          <p:nvPr/>
        </p:nvSpPr>
        <p:spPr>
          <a:xfrm>
            <a:off x="3824041" y="4392246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BF7E299-7598-4804-AD9C-B38A03510771}"/>
              </a:ext>
            </a:extLst>
          </p:cNvPr>
          <p:cNvSpPr/>
          <p:nvPr/>
        </p:nvSpPr>
        <p:spPr>
          <a:xfrm>
            <a:off x="3377001" y="4382086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99CEC106-41ED-4628-82FC-8EA2A336E48F}"/>
              </a:ext>
            </a:extLst>
          </p:cNvPr>
          <p:cNvSpPr/>
          <p:nvPr/>
        </p:nvSpPr>
        <p:spPr>
          <a:xfrm>
            <a:off x="4911333" y="4401681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E076B16-AF59-4948-8B27-01555999044E}"/>
              </a:ext>
            </a:extLst>
          </p:cNvPr>
          <p:cNvSpPr/>
          <p:nvPr/>
        </p:nvSpPr>
        <p:spPr>
          <a:xfrm>
            <a:off x="9545225" y="4411841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6B8DE40-CCF5-47DE-9B1E-5F6E7E3439C1}"/>
              </a:ext>
            </a:extLst>
          </p:cNvPr>
          <p:cNvSpPr txBox="1"/>
          <p:nvPr/>
        </p:nvSpPr>
        <p:spPr>
          <a:xfrm>
            <a:off x="2769659" y="6281984"/>
            <a:ext cx="6609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Most Constraint Variable </a:t>
            </a:r>
            <a:r>
              <a:rPr lang="en-US" sz="2400" dirty="0">
                <a:solidFill>
                  <a:schemeClr val="bg1"/>
                </a:solidFill>
              </a:rPr>
              <a:t>or </a:t>
            </a:r>
            <a:r>
              <a:rPr lang="en-US" sz="2400" dirty="0">
                <a:solidFill>
                  <a:srgbClr val="FFC000"/>
                </a:solidFill>
              </a:rPr>
              <a:t>Fail-Fast ordering</a:t>
            </a:r>
          </a:p>
        </p:txBody>
      </p:sp>
    </p:spTree>
    <p:extLst>
      <p:ext uri="{BB962C8B-B14F-4D97-AF65-F5344CB8AC3E}">
        <p14:creationId xmlns:p14="http://schemas.microsoft.com/office/powerpoint/2010/main" val="1724556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29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4" grpId="0" animBg="1"/>
      <p:bldP spid="55" grpId="0" animBg="1"/>
      <p:bldP spid="56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6" grpId="0" animBg="1"/>
      <p:bldP spid="69" grpId="0" animBg="1"/>
      <p:bldP spid="71" grpId="0" animBg="1"/>
      <p:bldP spid="73" grpId="0" animBg="1"/>
      <p:bldP spid="74" grpId="0" animBg="1"/>
      <p:bldP spid="98" grpId="0" animBg="1"/>
      <p:bldP spid="99" grpId="0" animBg="1"/>
      <p:bldP spid="101" grpId="0" animBg="1"/>
      <p:bldP spid="104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9" grpId="0" animBg="1"/>
      <p:bldP spid="12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33506-9689-43F4-8EFB-D0374F712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Ordering: Least Constraining Values (LCV)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278D8-56B6-404B-9921-7460086D2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766" y="1685926"/>
            <a:ext cx="10783956" cy="8187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Choose the value of a variable that </a:t>
            </a:r>
            <a:r>
              <a:rPr lang="en-US" dirty="0">
                <a:solidFill>
                  <a:srgbClr val="FFC000"/>
                </a:solidFill>
              </a:rPr>
              <a:t>rules out the fewest values in the remaining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BDB25-1100-4107-A110-899A6AD3D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39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CE450D6-C649-4D48-B7E6-F538C0254533}"/>
              </a:ext>
            </a:extLst>
          </p:cNvPr>
          <p:cNvGrpSpPr/>
          <p:nvPr/>
        </p:nvGrpSpPr>
        <p:grpSpPr>
          <a:xfrm>
            <a:off x="3216150" y="3908853"/>
            <a:ext cx="1117172" cy="1044555"/>
            <a:chOff x="6168071" y="2642174"/>
            <a:chExt cx="1117172" cy="104455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740FDF3-976E-47F7-9E6F-8F5AFDD8BCE4}"/>
                </a:ext>
              </a:extLst>
            </p:cNvPr>
            <p:cNvGrpSpPr/>
            <p:nvPr/>
          </p:nvGrpSpPr>
          <p:grpSpPr>
            <a:xfrm>
              <a:off x="6168071" y="2642174"/>
              <a:ext cx="1117172" cy="1044555"/>
              <a:chOff x="6953958" y="5593986"/>
              <a:chExt cx="1117172" cy="1044555"/>
            </a:xfrm>
          </p:grpSpPr>
          <p:pic>
            <p:nvPicPr>
              <p:cNvPr id="9" name="Picture 8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BCEC9453-D77E-4573-8DD7-6D1CF5775C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3958" y="5593986"/>
                <a:ext cx="1117172" cy="1044555"/>
              </a:xfrm>
              <a:prstGeom prst="rect">
                <a:avLst/>
              </a:prstGeom>
            </p:spPr>
          </p:pic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E29D67A8-A317-42BB-8B9D-0B6221926CCA}"/>
                  </a:ext>
                </a:extLst>
              </p:cNvPr>
              <p:cNvSpPr/>
              <p:nvPr/>
            </p:nvSpPr>
            <p:spPr>
              <a:xfrm>
                <a:off x="6999470" y="5757380"/>
                <a:ext cx="399425" cy="580883"/>
              </a:xfrm>
              <a:custGeom>
                <a:avLst/>
                <a:gdLst>
                  <a:gd name="connsiteX0" fmla="*/ 1307982 w 1484963"/>
                  <a:gd name="connsiteY0" fmla="*/ 29522 h 2300774"/>
                  <a:gd name="connsiteX1" fmla="*/ 1337479 w 1484963"/>
                  <a:gd name="connsiteY1" fmla="*/ 78684 h 2300774"/>
                  <a:gd name="connsiteX2" fmla="*/ 1366976 w 1484963"/>
                  <a:gd name="connsiteY2" fmla="*/ 98348 h 2300774"/>
                  <a:gd name="connsiteX3" fmla="*/ 1386640 w 1484963"/>
                  <a:gd name="connsiteY3" fmla="*/ 127845 h 2300774"/>
                  <a:gd name="connsiteX4" fmla="*/ 1416137 w 1484963"/>
                  <a:gd name="connsiteY4" fmla="*/ 255664 h 2300774"/>
                  <a:gd name="connsiteX5" fmla="*/ 1425969 w 1484963"/>
                  <a:gd name="connsiteY5" fmla="*/ 422813 h 2300774"/>
                  <a:gd name="connsiteX6" fmla="*/ 1435802 w 1484963"/>
                  <a:gd name="connsiteY6" fmla="*/ 462142 h 2300774"/>
                  <a:gd name="connsiteX7" fmla="*/ 1455466 w 1484963"/>
                  <a:gd name="connsiteY7" fmla="*/ 816103 h 2300774"/>
                  <a:gd name="connsiteX8" fmla="*/ 1475131 w 1484963"/>
                  <a:gd name="connsiteY8" fmla="*/ 1337213 h 2300774"/>
                  <a:gd name="connsiteX9" fmla="*/ 1484963 w 1484963"/>
                  <a:gd name="connsiteY9" fmla="*/ 1386374 h 2300774"/>
                  <a:gd name="connsiteX10" fmla="*/ 1475131 w 1484963"/>
                  <a:gd name="connsiteY10" fmla="*/ 1671509 h 2300774"/>
                  <a:gd name="connsiteX11" fmla="*/ 1445634 w 1484963"/>
                  <a:gd name="connsiteY11" fmla="*/ 1799329 h 2300774"/>
                  <a:gd name="connsiteX12" fmla="*/ 1435802 w 1484963"/>
                  <a:gd name="connsiteY12" fmla="*/ 1848490 h 2300774"/>
                  <a:gd name="connsiteX13" fmla="*/ 1406305 w 1484963"/>
                  <a:gd name="connsiteY13" fmla="*/ 1858322 h 2300774"/>
                  <a:gd name="connsiteX14" fmla="*/ 1376808 w 1484963"/>
                  <a:gd name="connsiteY14" fmla="*/ 1897651 h 2300774"/>
                  <a:gd name="connsiteX15" fmla="*/ 1347311 w 1484963"/>
                  <a:gd name="connsiteY15" fmla="*/ 1907484 h 2300774"/>
                  <a:gd name="connsiteX16" fmla="*/ 1278485 w 1484963"/>
                  <a:gd name="connsiteY16" fmla="*/ 1936980 h 2300774"/>
                  <a:gd name="connsiteX17" fmla="*/ 1170331 w 1484963"/>
                  <a:gd name="connsiteY17" fmla="*/ 1966477 h 2300774"/>
                  <a:gd name="connsiteX18" fmla="*/ 1140834 w 1484963"/>
                  <a:gd name="connsiteY18" fmla="*/ 1976309 h 2300774"/>
                  <a:gd name="connsiteX19" fmla="*/ 1101505 w 1484963"/>
                  <a:gd name="connsiteY19" fmla="*/ 1986142 h 2300774"/>
                  <a:gd name="connsiteX20" fmla="*/ 1072008 w 1484963"/>
                  <a:gd name="connsiteY20" fmla="*/ 2005806 h 2300774"/>
                  <a:gd name="connsiteX21" fmla="*/ 1062176 w 1484963"/>
                  <a:gd name="connsiteY21" fmla="*/ 2035303 h 2300774"/>
                  <a:gd name="connsiteX22" fmla="*/ 1022847 w 1484963"/>
                  <a:gd name="connsiteY22" fmla="*/ 2054967 h 2300774"/>
                  <a:gd name="connsiteX23" fmla="*/ 1003182 w 1484963"/>
                  <a:gd name="connsiteY23" fmla="*/ 2084464 h 2300774"/>
                  <a:gd name="connsiteX24" fmla="*/ 993350 w 1484963"/>
                  <a:gd name="connsiteY24" fmla="*/ 2113961 h 2300774"/>
                  <a:gd name="connsiteX25" fmla="*/ 963853 w 1484963"/>
                  <a:gd name="connsiteY25" fmla="*/ 2123793 h 2300774"/>
                  <a:gd name="connsiteX26" fmla="*/ 806537 w 1484963"/>
                  <a:gd name="connsiteY26" fmla="*/ 2133626 h 2300774"/>
                  <a:gd name="connsiteX27" fmla="*/ 777040 w 1484963"/>
                  <a:gd name="connsiteY27" fmla="*/ 2153290 h 2300774"/>
                  <a:gd name="connsiteX28" fmla="*/ 747543 w 1484963"/>
                  <a:gd name="connsiteY28" fmla="*/ 2163122 h 2300774"/>
                  <a:gd name="connsiteX29" fmla="*/ 619724 w 1484963"/>
                  <a:gd name="connsiteY29" fmla="*/ 2182787 h 2300774"/>
                  <a:gd name="connsiteX30" fmla="*/ 580395 w 1484963"/>
                  <a:gd name="connsiteY30" fmla="*/ 2222116 h 2300774"/>
                  <a:gd name="connsiteX31" fmla="*/ 531234 w 1484963"/>
                  <a:gd name="connsiteY31" fmla="*/ 2251613 h 2300774"/>
                  <a:gd name="connsiteX32" fmla="*/ 462408 w 1484963"/>
                  <a:gd name="connsiteY32" fmla="*/ 2290942 h 2300774"/>
                  <a:gd name="connsiteX33" fmla="*/ 423079 w 1484963"/>
                  <a:gd name="connsiteY33" fmla="*/ 2300774 h 2300774"/>
                  <a:gd name="connsiteX34" fmla="*/ 364085 w 1484963"/>
                  <a:gd name="connsiteY34" fmla="*/ 2271277 h 2300774"/>
                  <a:gd name="connsiteX35" fmla="*/ 354253 w 1484963"/>
                  <a:gd name="connsiteY35" fmla="*/ 2015638 h 2300774"/>
                  <a:gd name="connsiteX36" fmla="*/ 344421 w 1484963"/>
                  <a:gd name="connsiteY36" fmla="*/ 1976309 h 2300774"/>
                  <a:gd name="connsiteX37" fmla="*/ 314924 w 1484963"/>
                  <a:gd name="connsiteY37" fmla="*/ 1946813 h 2300774"/>
                  <a:gd name="connsiteX38" fmla="*/ 295260 w 1484963"/>
                  <a:gd name="connsiteY38" fmla="*/ 1907484 h 2300774"/>
                  <a:gd name="connsiteX39" fmla="*/ 246098 w 1484963"/>
                  <a:gd name="connsiteY39" fmla="*/ 1848490 h 2300774"/>
                  <a:gd name="connsiteX40" fmla="*/ 206769 w 1484963"/>
                  <a:gd name="connsiteY40" fmla="*/ 1740335 h 2300774"/>
                  <a:gd name="connsiteX41" fmla="*/ 147776 w 1484963"/>
                  <a:gd name="connsiteY41" fmla="*/ 1651845 h 2300774"/>
                  <a:gd name="connsiteX42" fmla="*/ 118279 w 1484963"/>
                  <a:gd name="connsiteY42" fmla="*/ 1524026 h 2300774"/>
                  <a:gd name="connsiteX43" fmla="*/ 78950 w 1484963"/>
                  <a:gd name="connsiteY43" fmla="*/ 1337213 h 2300774"/>
                  <a:gd name="connsiteX44" fmla="*/ 49453 w 1484963"/>
                  <a:gd name="connsiteY44" fmla="*/ 1307716 h 2300774"/>
                  <a:gd name="connsiteX45" fmla="*/ 10124 w 1484963"/>
                  <a:gd name="connsiteY45" fmla="*/ 1209393 h 2300774"/>
                  <a:gd name="connsiteX46" fmla="*/ 292 w 1484963"/>
                  <a:gd name="connsiteY46" fmla="*/ 1120903 h 2300774"/>
                  <a:gd name="connsiteX47" fmla="*/ 19956 w 1484963"/>
                  <a:gd name="connsiteY47" fmla="*/ 1061909 h 2300774"/>
                  <a:gd name="connsiteX48" fmla="*/ 59285 w 1484963"/>
                  <a:gd name="connsiteY48" fmla="*/ 1002916 h 2300774"/>
                  <a:gd name="connsiteX49" fmla="*/ 78950 w 1484963"/>
                  <a:gd name="connsiteY49" fmla="*/ 973419 h 2300774"/>
                  <a:gd name="connsiteX50" fmla="*/ 167440 w 1484963"/>
                  <a:gd name="connsiteY50" fmla="*/ 924258 h 2300774"/>
                  <a:gd name="connsiteX51" fmla="*/ 187105 w 1484963"/>
                  <a:gd name="connsiteY51" fmla="*/ 884929 h 2300774"/>
                  <a:gd name="connsiteX52" fmla="*/ 265763 w 1484963"/>
                  <a:gd name="connsiteY52" fmla="*/ 816103 h 2300774"/>
                  <a:gd name="connsiteX53" fmla="*/ 383750 w 1484963"/>
                  <a:gd name="connsiteY53" fmla="*/ 796438 h 2300774"/>
                  <a:gd name="connsiteX54" fmla="*/ 491905 w 1484963"/>
                  <a:gd name="connsiteY54" fmla="*/ 747277 h 2300774"/>
                  <a:gd name="connsiteX55" fmla="*/ 550898 w 1484963"/>
                  <a:gd name="connsiteY55" fmla="*/ 727613 h 2300774"/>
                  <a:gd name="connsiteX56" fmla="*/ 580395 w 1484963"/>
                  <a:gd name="connsiteY56" fmla="*/ 717780 h 2300774"/>
                  <a:gd name="connsiteX57" fmla="*/ 609892 w 1484963"/>
                  <a:gd name="connsiteY57" fmla="*/ 678451 h 2300774"/>
                  <a:gd name="connsiteX58" fmla="*/ 639389 w 1484963"/>
                  <a:gd name="connsiteY58" fmla="*/ 658787 h 2300774"/>
                  <a:gd name="connsiteX59" fmla="*/ 649221 w 1484963"/>
                  <a:gd name="connsiteY59" fmla="*/ 629290 h 2300774"/>
                  <a:gd name="connsiteX60" fmla="*/ 698382 w 1484963"/>
                  <a:gd name="connsiteY60" fmla="*/ 580129 h 2300774"/>
                  <a:gd name="connsiteX61" fmla="*/ 737711 w 1484963"/>
                  <a:gd name="connsiteY61" fmla="*/ 570297 h 2300774"/>
                  <a:gd name="connsiteX62" fmla="*/ 796705 w 1484963"/>
                  <a:gd name="connsiteY62" fmla="*/ 481806 h 2300774"/>
                  <a:gd name="connsiteX63" fmla="*/ 806537 w 1484963"/>
                  <a:gd name="connsiteY63" fmla="*/ 383484 h 2300774"/>
                  <a:gd name="connsiteX64" fmla="*/ 944189 w 1484963"/>
                  <a:gd name="connsiteY64" fmla="*/ 373651 h 2300774"/>
                  <a:gd name="connsiteX65" fmla="*/ 973685 w 1484963"/>
                  <a:gd name="connsiteY65" fmla="*/ 353987 h 2300774"/>
                  <a:gd name="connsiteX66" fmla="*/ 983518 w 1484963"/>
                  <a:gd name="connsiteY66" fmla="*/ 304826 h 2300774"/>
                  <a:gd name="connsiteX67" fmla="*/ 1003182 w 1484963"/>
                  <a:gd name="connsiteY67" fmla="*/ 265497 h 2300774"/>
                  <a:gd name="connsiteX68" fmla="*/ 1072008 w 1484963"/>
                  <a:gd name="connsiteY68" fmla="*/ 186838 h 2300774"/>
                  <a:gd name="connsiteX69" fmla="*/ 1091673 w 1484963"/>
                  <a:gd name="connsiteY69" fmla="*/ 157342 h 2300774"/>
                  <a:gd name="connsiteX70" fmla="*/ 1121169 w 1484963"/>
                  <a:gd name="connsiteY70" fmla="*/ 147509 h 2300774"/>
                  <a:gd name="connsiteX71" fmla="*/ 1150666 w 1484963"/>
                  <a:gd name="connsiteY71" fmla="*/ 127845 h 2300774"/>
                  <a:gd name="connsiteX72" fmla="*/ 1180163 w 1484963"/>
                  <a:gd name="connsiteY72" fmla="*/ 88516 h 2300774"/>
                  <a:gd name="connsiteX73" fmla="*/ 1209660 w 1484963"/>
                  <a:gd name="connsiteY73" fmla="*/ 29522 h 2300774"/>
                  <a:gd name="connsiteX74" fmla="*/ 1288318 w 1484963"/>
                  <a:gd name="connsiteY74" fmla="*/ 26 h 2300774"/>
                  <a:gd name="connsiteX75" fmla="*/ 1307982 w 1484963"/>
                  <a:gd name="connsiteY75" fmla="*/ 29522 h 230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1484963" h="2300774">
                    <a:moveTo>
                      <a:pt x="1307982" y="29522"/>
                    </a:moveTo>
                    <a:cubicBezTo>
                      <a:pt x="1316176" y="42632"/>
                      <a:pt x="1325042" y="64174"/>
                      <a:pt x="1337479" y="78684"/>
                    </a:cubicBezTo>
                    <a:cubicBezTo>
                      <a:pt x="1345169" y="87656"/>
                      <a:pt x="1358620" y="89992"/>
                      <a:pt x="1366976" y="98348"/>
                    </a:cubicBezTo>
                    <a:cubicBezTo>
                      <a:pt x="1375332" y="106704"/>
                      <a:pt x="1380085" y="118013"/>
                      <a:pt x="1386640" y="127845"/>
                    </a:cubicBezTo>
                    <a:cubicBezTo>
                      <a:pt x="1410358" y="222716"/>
                      <a:pt x="1401005" y="180002"/>
                      <a:pt x="1416137" y="255664"/>
                    </a:cubicBezTo>
                    <a:cubicBezTo>
                      <a:pt x="1419414" y="311380"/>
                      <a:pt x="1420677" y="367252"/>
                      <a:pt x="1425969" y="422813"/>
                    </a:cubicBezTo>
                    <a:cubicBezTo>
                      <a:pt x="1427250" y="436265"/>
                      <a:pt x="1435052" y="448650"/>
                      <a:pt x="1435802" y="462142"/>
                    </a:cubicBezTo>
                    <a:cubicBezTo>
                      <a:pt x="1456311" y="831303"/>
                      <a:pt x="1418865" y="669695"/>
                      <a:pt x="1455466" y="816103"/>
                    </a:cubicBezTo>
                    <a:cubicBezTo>
                      <a:pt x="1462021" y="989806"/>
                      <a:pt x="1466152" y="1163618"/>
                      <a:pt x="1475131" y="1337213"/>
                    </a:cubicBezTo>
                    <a:cubicBezTo>
                      <a:pt x="1475994" y="1353902"/>
                      <a:pt x="1484963" y="1369662"/>
                      <a:pt x="1484963" y="1386374"/>
                    </a:cubicBezTo>
                    <a:cubicBezTo>
                      <a:pt x="1484963" y="1481475"/>
                      <a:pt x="1480716" y="1576572"/>
                      <a:pt x="1475131" y="1671509"/>
                    </a:cubicBezTo>
                    <a:cubicBezTo>
                      <a:pt x="1473949" y="1691603"/>
                      <a:pt x="1446789" y="1794325"/>
                      <a:pt x="1445634" y="1799329"/>
                    </a:cubicBezTo>
                    <a:cubicBezTo>
                      <a:pt x="1441876" y="1815613"/>
                      <a:pt x="1445072" y="1834585"/>
                      <a:pt x="1435802" y="1848490"/>
                    </a:cubicBezTo>
                    <a:cubicBezTo>
                      <a:pt x="1430053" y="1857113"/>
                      <a:pt x="1416137" y="1855045"/>
                      <a:pt x="1406305" y="1858322"/>
                    </a:cubicBezTo>
                    <a:cubicBezTo>
                      <a:pt x="1396473" y="1871432"/>
                      <a:pt x="1389397" y="1887160"/>
                      <a:pt x="1376808" y="1897651"/>
                    </a:cubicBezTo>
                    <a:cubicBezTo>
                      <a:pt x="1368846" y="1904286"/>
                      <a:pt x="1356934" y="1903635"/>
                      <a:pt x="1347311" y="1907484"/>
                    </a:cubicBezTo>
                    <a:cubicBezTo>
                      <a:pt x="1324136" y="1916754"/>
                      <a:pt x="1301781" y="1928020"/>
                      <a:pt x="1278485" y="1936980"/>
                    </a:cubicBezTo>
                    <a:cubicBezTo>
                      <a:pt x="1200133" y="1967115"/>
                      <a:pt x="1242643" y="1948399"/>
                      <a:pt x="1170331" y="1966477"/>
                    </a:cubicBezTo>
                    <a:cubicBezTo>
                      <a:pt x="1160276" y="1968991"/>
                      <a:pt x="1150799" y="1973462"/>
                      <a:pt x="1140834" y="1976309"/>
                    </a:cubicBezTo>
                    <a:cubicBezTo>
                      <a:pt x="1127841" y="1980021"/>
                      <a:pt x="1114615" y="1982864"/>
                      <a:pt x="1101505" y="1986142"/>
                    </a:cubicBezTo>
                    <a:cubicBezTo>
                      <a:pt x="1091673" y="1992697"/>
                      <a:pt x="1079390" y="1996579"/>
                      <a:pt x="1072008" y="2005806"/>
                    </a:cubicBezTo>
                    <a:cubicBezTo>
                      <a:pt x="1065534" y="2013899"/>
                      <a:pt x="1069505" y="2027974"/>
                      <a:pt x="1062176" y="2035303"/>
                    </a:cubicBezTo>
                    <a:cubicBezTo>
                      <a:pt x="1051812" y="2045667"/>
                      <a:pt x="1035957" y="2048412"/>
                      <a:pt x="1022847" y="2054967"/>
                    </a:cubicBezTo>
                    <a:cubicBezTo>
                      <a:pt x="1016292" y="2064799"/>
                      <a:pt x="1008467" y="2073895"/>
                      <a:pt x="1003182" y="2084464"/>
                    </a:cubicBezTo>
                    <a:cubicBezTo>
                      <a:pt x="998547" y="2093734"/>
                      <a:pt x="1000679" y="2106632"/>
                      <a:pt x="993350" y="2113961"/>
                    </a:cubicBezTo>
                    <a:cubicBezTo>
                      <a:pt x="986021" y="2121290"/>
                      <a:pt x="974160" y="2122708"/>
                      <a:pt x="963853" y="2123793"/>
                    </a:cubicBezTo>
                    <a:cubicBezTo>
                      <a:pt x="911601" y="2129293"/>
                      <a:pt x="858976" y="2130348"/>
                      <a:pt x="806537" y="2133626"/>
                    </a:cubicBezTo>
                    <a:cubicBezTo>
                      <a:pt x="796705" y="2140181"/>
                      <a:pt x="787609" y="2148005"/>
                      <a:pt x="777040" y="2153290"/>
                    </a:cubicBezTo>
                    <a:cubicBezTo>
                      <a:pt x="767770" y="2157925"/>
                      <a:pt x="757598" y="2160608"/>
                      <a:pt x="747543" y="2163122"/>
                    </a:cubicBezTo>
                    <a:cubicBezTo>
                      <a:pt x="702492" y="2174385"/>
                      <a:pt x="667498" y="2176815"/>
                      <a:pt x="619724" y="2182787"/>
                    </a:cubicBezTo>
                    <a:cubicBezTo>
                      <a:pt x="606614" y="2195897"/>
                      <a:pt x="595029" y="2210734"/>
                      <a:pt x="580395" y="2222116"/>
                    </a:cubicBezTo>
                    <a:cubicBezTo>
                      <a:pt x="565310" y="2233849"/>
                      <a:pt x="547440" y="2241485"/>
                      <a:pt x="531234" y="2251613"/>
                    </a:cubicBezTo>
                    <a:cubicBezTo>
                      <a:pt x="502712" y="2269439"/>
                      <a:pt x="495970" y="2278356"/>
                      <a:pt x="462408" y="2290942"/>
                    </a:cubicBezTo>
                    <a:cubicBezTo>
                      <a:pt x="449755" y="2295687"/>
                      <a:pt x="436189" y="2297497"/>
                      <a:pt x="423079" y="2300774"/>
                    </a:cubicBezTo>
                    <a:cubicBezTo>
                      <a:pt x="403414" y="2290942"/>
                      <a:pt x="369244" y="2292649"/>
                      <a:pt x="364085" y="2271277"/>
                    </a:cubicBezTo>
                    <a:cubicBezTo>
                      <a:pt x="344076" y="2188382"/>
                      <a:pt x="359925" y="2100725"/>
                      <a:pt x="354253" y="2015638"/>
                    </a:cubicBezTo>
                    <a:cubicBezTo>
                      <a:pt x="353354" y="2002155"/>
                      <a:pt x="351125" y="1988042"/>
                      <a:pt x="344421" y="1976309"/>
                    </a:cubicBezTo>
                    <a:cubicBezTo>
                      <a:pt x="337522" y="1964236"/>
                      <a:pt x="324756" y="1956645"/>
                      <a:pt x="314924" y="1946813"/>
                    </a:cubicBezTo>
                    <a:cubicBezTo>
                      <a:pt x="308369" y="1933703"/>
                      <a:pt x="303779" y="1919411"/>
                      <a:pt x="295260" y="1907484"/>
                    </a:cubicBezTo>
                    <a:cubicBezTo>
                      <a:pt x="259019" y="1856746"/>
                      <a:pt x="272106" y="1900507"/>
                      <a:pt x="246098" y="1848490"/>
                    </a:cubicBezTo>
                    <a:cubicBezTo>
                      <a:pt x="201173" y="1758639"/>
                      <a:pt x="252642" y="1841257"/>
                      <a:pt x="206769" y="1740335"/>
                    </a:cubicBezTo>
                    <a:cubicBezTo>
                      <a:pt x="192180" y="1708239"/>
                      <a:pt x="168727" y="1679779"/>
                      <a:pt x="147776" y="1651845"/>
                    </a:cubicBezTo>
                    <a:cubicBezTo>
                      <a:pt x="142411" y="1630386"/>
                      <a:pt x="122063" y="1554295"/>
                      <a:pt x="118279" y="1524026"/>
                    </a:cubicBezTo>
                    <a:cubicBezTo>
                      <a:pt x="110757" y="1463850"/>
                      <a:pt x="117077" y="1390591"/>
                      <a:pt x="78950" y="1337213"/>
                    </a:cubicBezTo>
                    <a:cubicBezTo>
                      <a:pt x="70868" y="1325898"/>
                      <a:pt x="59285" y="1317548"/>
                      <a:pt x="49453" y="1307716"/>
                    </a:cubicBezTo>
                    <a:cubicBezTo>
                      <a:pt x="25154" y="1234817"/>
                      <a:pt x="39059" y="1267262"/>
                      <a:pt x="10124" y="1209393"/>
                    </a:cubicBezTo>
                    <a:cubicBezTo>
                      <a:pt x="6847" y="1179896"/>
                      <a:pt x="-1682" y="1150515"/>
                      <a:pt x="292" y="1120903"/>
                    </a:cubicBezTo>
                    <a:cubicBezTo>
                      <a:pt x="1671" y="1100221"/>
                      <a:pt x="10686" y="1080449"/>
                      <a:pt x="19956" y="1061909"/>
                    </a:cubicBezTo>
                    <a:cubicBezTo>
                      <a:pt x="30525" y="1040770"/>
                      <a:pt x="46175" y="1022580"/>
                      <a:pt x="59285" y="1002916"/>
                    </a:cubicBezTo>
                    <a:cubicBezTo>
                      <a:pt x="65840" y="993084"/>
                      <a:pt x="68817" y="979499"/>
                      <a:pt x="78950" y="973419"/>
                    </a:cubicBezTo>
                    <a:cubicBezTo>
                      <a:pt x="140679" y="936381"/>
                      <a:pt x="111018" y="952468"/>
                      <a:pt x="167440" y="924258"/>
                    </a:cubicBezTo>
                    <a:cubicBezTo>
                      <a:pt x="173995" y="911148"/>
                      <a:pt x="178311" y="896655"/>
                      <a:pt x="187105" y="884929"/>
                    </a:cubicBezTo>
                    <a:cubicBezTo>
                      <a:pt x="199272" y="868707"/>
                      <a:pt x="245852" y="826058"/>
                      <a:pt x="265763" y="816103"/>
                    </a:cubicBezTo>
                    <a:cubicBezTo>
                      <a:pt x="287415" y="805277"/>
                      <a:pt x="376374" y="797360"/>
                      <a:pt x="383750" y="796438"/>
                    </a:cubicBezTo>
                    <a:cubicBezTo>
                      <a:pt x="547992" y="741692"/>
                      <a:pt x="344647" y="814212"/>
                      <a:pt x="491905" y="747277"/>
                    </a:cubicBezTo>
                    <a:cubicBezTo>
                      <a:pt x="510775" y="738700"/>
                      <a:pt x="531234" y="734168"/>
                      <a:pt x="550898" y="727613"/>
                    </a:cubicBezTo>
                    <a:lnTo>
                      <a:pt x="580395" y="717780"/>
                    </a:lnTo>
                    <a:cubicBezTo>
                      <a:pt x="590227" y="704670"/>
                      <a:pt x="598304" y="690038"/>
                      <a:pt x="609892" y="678451"/>
                    </a:cubicBezTo>
                    <a:cubicBezTo>
                      <a:pt x="618248" y="670095"/>
                      <a:pt x="632007" y="668014"/>
                      <a:pt x="639389" y="658787"/>
                    </a:cubicBezTo>
                    <a:cubicBezTo>
                      <a:pt x="645863" y="650694"/>
                      <a:pt x="644586" y="638560"/>
                      <a:pt x="649221" y="629290"/>
                    </a:cubicBezTo>
                    <a:cubicBezTo>
                      <a:pt x="661139" y="605453"/>
                      <a:pt x="673353" y="590855"/>
                      <a:pt x="698382" y="580129"/>
                    </a:cubicBezTo>
                    <a:cubicBezTo>
                      <a:pt x="710803" y="574806"/>
                      <a:pt x="724601" y="573574"/>
                      <a:pt x="737711" y="570297"/>
                    </a:cubicBezTo>
                    <a:cubicBezTo>
                      <a:pt x="750636" y="553064"/>
                      <a:pt x="791474" y="501422"/>
                      <a:pt x="796705" y="481806"/>
                    </a:cubicBezTo>
                    <a:cubicBezTo>
                      <a:pt x="805192" y="449981"/>
                      <a:pt x="779976" y="402962"/>
                      <a:pt x="806537" y="383484"/>
                    </a:cubicBezTo>
                    <a:cubicBezTo>
                      <a:pt x="843632" y="356281"/>
                      <a:pt x="898305" y="376929"/>
                      <a:pt x="944189" y="373651"/>
                    </a:cubicBezTo>
                    <a:cubicBezTo>
                      <a:pt x="954021" y="367096"/>
                      <a:pt x="967822" y="364247"/>
                      <a:pt x="973685" y="353987"/>
                    </a:cubicBezTo>
                    <a:cubicBezTo>
                      <a:pt x="981976" y="339477"/>
                      <a:pt x="978233" y="320680"/>
                      <a:pt x="983518" y="304826"/>
                    </a:cubicBezTo>
                    <a:cubicBezTo>
                      <a:pt x="988153" y="290921"/>
                      <a:pt x="995414" y="277926"/>
                      <a:pt x="1003182" y="265497"/>
                    </a:cubicBezTo>
                    <a:cubicBezTo>
                      <a:pt x="1036113" y="212806"/>
                      <a:pt x="1029791" y="236090"/>
                      <a:pt x="1072008" y="186838"/>
                    </a:cubicBezTo>
                    <a:cubicBezTo>
                      <a:pt x="1079698" y="177866"/>
                      <a:pt x="1082446" y="164724"/>
                      <a:pt x="1091673" y="157342"/>
                    </a:cubicBezTo>
                    <a:cubicBezTo>
                      <a:pt x="1099766" y="150868"/>
                      <a:pt x="1111899" y="152144"/>
                      <a:pt x="1121169" y="147509"/>
                    </a:cubicBezTo>
                    <a:cubicBezTo>
                      <a:pt x="1131738" y="142224"/>
                      <a:pt x="1140834" y="134400"/>
                      <a:pt x="1150666" y="127845"/>
                    </a:cubicBezTo>
                    <a:cubicBezTo>
                      <a:pt x="1160498" y="114735"/>
                      <a:pt x="1172033" y="102744"/>
                      <a:pt x="1180163" y="88516"/>
                    </a:cubicBezTo>
                    <a:cubicBezTo>
                      <a:pt x="1193200" y="65701"/>
                      <a:pt x="1184852" y="47242"/>
                      <a:pt x="1209660" y="29522"/>
                    </a:cubicBezTo>
                    <a:cubicBezTo>
                      <a:pt x="1214519" y="26051"/>
                      <a:pt x="1273744" y="3669"/>
                      <a:pt x="1288318" y="26"/>
                    </a:cubicBezTo>
                    <a:cubicBezTo>
                      <a:pt x="1291497" y="-769"/>
                      <a:pt x="1299788" y="16412"/>
                      <a:pt x="1307982" y="29522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F4CE479-C3BD-4D03-9FDA-8E465D8777AD}"/>
                </a:ext>
              </a:extLst>
            </p:cNvPr>
            <p:cNvSpPr/>
            <p:nvPr/>
          </p:nvSpPr>
          <p:spPr>
            <a:xfrm>
              <a:off x="6619582" y="2707244"/>
              <a:ext cx="228525" cy="398455"/>
            </a:xfrm>
            <a:custGeom>
              <a:avLst/>
              <a:gdLst>
                <a:gd name="connsiteX0" fmla="*/ 393290 w 867748"/>
                <a:gd name="connsiteY0" fmla="*/ 338 h 1475176"/>
                <a:gd name="connsiteX1" fmla="*/ 599768 w 867748"/>
                <a:gd name="connsiteY1" fmla="*/ 29834 h 1475176"/>
                <a:gd name="connsiteX2" fmla="*/ 629265 w 867748"/>
                <a:gd name="connsiteY2" fmla="*/ 39667 h 1475176"/>
                <a:gd name="connsiteX3" fmla="*/ 619432 w 867748"/>
                <a:gd name="connsiteY3" fmla="*/ 177318 h 1475176"/>
                <a:gd name="connsiteX4" fmla="*/ 589936 w 867748"/>
                <a:gd name="connsiteY4" fmla="*/ 206815 h 1475176"/>
                <a:gd name="connsiteX5" fmla="*/ 570271 w 867748"/>
                <a:gd name="connsiteY5" fmla="*/ 236312 h 1475176"/>
                <a:gd name="connsiteX6" fmla="*/ 589936 w 867748"/>
                <a:gd name="connsiteY6" fmla="*/ 314970 h 1475176"/>
                <a:gd name="connsiteX7" fmla="*/ 629265 w 867748"/>
                <a:gd name="connsiteY7" fmla="*/ 334634 h 1475176"/>
                <a:gd name="connsiteX8" fmla="*/ 698090 w 867748"/>
                <a:gd name="connsiteY8" fmla="*/ 364131 h 1475176"/>
                <a:gd name="connsiteX9" fmla="*/ 747252 w 867748"/>
                <a:gd name="connsiteY9" fmla="*/ 413292 h 1475176"/>
                <a:gd name="connsiteX10" fmla="*/ 776749 w 867748"/>
                <a:gd name="connsiteY10" fmla="*/ 442789 h 1475176"/>
                <a:gd name="connsiteX11" fmla="*/ 806245 w 867748"/>
                <a:gd name="connsiteY11" fmla="*/ 462454 h 1475176"/>
                <a:gd name="connsiteX12" fmla="*/ 845574 w 867748"/>
                <a:gd name="connsiteY12" fmla="*/ 491950 h 1475176"/>
                <a:gd name="connsiteX13" fmla="*/ 865239 w 867748"/>
                <a:gd name="connsiteY13" fmla="*/ 531280 h 1475176"/>
                <a:gd name="connsiteX14" fmla="*/ 855407 w 867748"/>
                <a:gd name="connsiteY14" fmla="*/ 1435847 h 1475176"/>
                <a:gd name="connsiteX15" fmla="*/ 816078 w 867748"/>
                <a:gd name="connsiteY15" fmla="*/ 1455512 h 1475176"/>
                <a:gd name="connsiteX16" fmla="*/ 747252 w 867748"/>
                <a:gd name="connsiteY16" fmla="*/ 1465344 h 1475176"/>
                <a:gd name="connsiteX17" fmla="*/ 589936 w 867748"/>
                <a:gd name="connsiteY17" fmla="*/ 1475176 h 1475176"/>
                <a:gd name="connsiteX18" fmla="*/ 206478 w 867748"/>
                <a:gd name="connsiteY18" fmla="*/ 1465344 h 1475176"/>
                <a:gd name="connsiteX19" fmla="*/ 176981 w 867748"/>
                <a:gd name="connsiteY19" fmla="*/ 1455512 h 1475176"/>
                <a:gd name="connsiteX20" fmla="*/ 78658 w 867748"/>
                <a:gd name="connsiteY20" fmla="*/ 1416183 h 1475176"/>
                <a:gd name="connsiteX21" fmla="*/ 58994 w 867748"/>
                <a:gd name="connsiteY21" fmla="*/ 1386686 h 1475176"/>
                <a:gd name="connsiteX22" fmla="*/ 29497 w 867748"/>
                <a:gd name="connsiteY22" fmla="*/ 1288363 h 1475176"/>
                <a:gd name="connsiteX23" fmla="*/ 19665 w 867748"/>
                <a:gd name="connsiteY23" fmla="*/ 1160544 h 1475176"/>
                <a:gd name="connsiteX24" fmla="*/ 9832 w 867748"/>
                <a:gd name="connsiteY24" fmla="*/ 1111383 h 1475176"/>
                <a:gd name="connsiteX25" fmla="*/ 0 w 867748"/>
                <a:gd name="connsiteY25" fmla="*/ 708260 h 1475176"/>
                <a:gd name="connsiteX26" fmla="*/ 9832 w 867748"/>
                <a:gd name="connsiteY26" fmla="*/ 383796 h 1475176"/>
                <a:gd name="connsiteX27" fmla="*/ 39329 w 867748"/>
                <a:gd name="connsiteY27" fmla="*/ 324802 h 1475176"/>
                <a:gd name="connsiteX28" fmla="*/ 68826 w 867748"/>
                <a:gd name="connsiteY28" fmla="*/ 314970 h 1475176"/>
                <a:gd name="connsiteX29" fmla="*/ 108155 w 867748"/>
                <a:gd name="connsiteY29" fmla="*/ 295305 h 1475176"/>
                <a:gd name="connsiteX30" fmla="*/ 127819 w 867748"/>
                <a:gd name="connsiteY30" fmla="*/ 196983 h 1475176"/>
                <a:gd name="connsiteX31" fmla="*/ 147484 w 867748"/>
                <a:gd name="connsiteY31" fmla="*/ 118325 h 1475176"/>
                <a:gd name="connsiteX32" fmla="*/ 196645 w 867748"/>
                <a:gd name="connsiteY32" fmla="*/ 108492 h 1475176"/>
                <a:gd name="connsiteX33" fmla="*/ 216310 w 867748"/>
                <a:gd name="connsiteY33" fmla="*/ 69163 h 1475176"/>
                <a:gd name="connsiteX34" fmla="*/ 275303 w 867748"/>
                <a:gd name="connsiteY34" fmla="*/ 49499 h 1475176"/>
                <a:gd name="connsiteX35" fmla="*/ 393290 w 867748"/>
                <a:gd name="connsiteY35" fmla="*/ 338 h 147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67748" h="1475176">
                  <a:moveTo>
                    <a:pt x="393290" y="338"/>
                  </a:moveTo>
                  <a:cubicBezTo>
                    <a:pt x="447368" y="-2940"/>
                    <a:pt x="531189" y="18404"/>
                    <a:pt x="599768" y="29834"/>
                  </a:cubicBezTo>
                  <a:cubicBezTo>
                    <a:pt x="609991" y="31538"/>
                    <a:pt x="627895" y="29394"/>
                    <a:pt x="629265" y="39667"/>
                  </a:cubicBezTo>
                  <a:cubicBezTo>
                    <a:pt x="635344" y="85264"/>
                    <a:pt x="629968" y="132540"/>
                    <a:pt x="619432" y="177318"/>
                  </a:cubicBezTo>
                  <a:cubicBezTo>
                    <a:pt x="616247" y="190853"/>
                    <a:pt x="598838" y="196133"/>
                    <a:pt x="589936" y="206815"/>
                  </a:cubicBezTo>
                  <a:cubicBezTo>
                    <a:pt x="582371" y="215893"/>
                    <a:pt x="576826" y="226480"/>
                    <a:pt x="570271" y="236312"/>
                  </a:cubicBezTo>
                  <a:cubicBezTo>
                    <a:pt x="576826" y="262531"/>
                    <a:pt x="576031" y="291795"/>
                    <a:pt x="589936" y="314970"/>
                  </a:cubicBezTo>
                  <a:cubicBezTo>
                    <a:pt x="597477" y="327538"/>
                    <a:pt x="615793" y="328860"/>
                    <a:pt x="629265" y="334634"/>
                  </a:cubicBezTo>
                  <a:cubicBezTo>
                    <a:pt x="730535" y="378036"/>
                    <a:pt x="567651" y="298913"/>
                    <a:pt x="698090" y="364131"/>
                  </a:cubicBezTo>
                  <a:cubicBezTo>
                    <a:pt x="734143" y="418210"/>
                    <a:pt x="698089" y="372324"/>
                    <a:pt x="747252" y="413292"/>
                  </a:cubicBezTo>
                  <a:cubicBezTo>
                    <a:pt x="757934" y="422194"/>
                    <a:pt x="766067" y="433887"/>
                    <a:pt x="776749" y="442789"/>
                  </a:cubicBezTo>
                  <a:cubicBezTo>
                    <a:pt x="785827" y="450354"/>
                    <a:pt x="796629" y="455586"/>
                    <a:pt x="806245" y="462454"/>
                  </a:cubicBezTo>
                  <a:cubicBezTo>
                    <a:pt x="819580" y="471979"/>
                    <a:pt x="832464" y="482118"/>
                    <a:pt x="845574" y="491950"/>
                  </a:cubicBezTo>
                  <a:cubicBezTo>
                    <a:pt x="852129" y="505060"/>
                    <a:pt x="865086" y="516623"/>
                    <a:pt x="865239" y="531280"/>
                  </a:cubicBezTo>
                  <a:cubicBezTo>
                    <a:pt x="868380" y="832804"/>
                    <a:pt x="871424" y="1134733"/>
                    <a:pt x="855407" y="1435847"/>
                  </a:cubicBezTo>
                  <a:cubicBezTo>
                    <a:pt x="854628" y="1450483"/>
                    <a:pt x="830219" y="1451655"/>
                    <a:pt x="816078" y="1455512"/>
                  </a:cubicBezTo>
                  <a:cubicBezTo>
                    <a:pt x="793720" y="1461610"/>
                    <a:pt x="770340" y="1463336"/>
                    <a:pt x="747252" y="1465344"/>
                  </a:cubicBezTo>
                  <a:cubicBezTo>
                    <a:pt x="694909" y="1469895"/>
                    <a:pt x="642375" y="1471899"/>
                    <a:pt x="589936" y="1475176"/>
                  </a:cubicBezTo>
                  <a:cubicBezTo>
                    <a:pt x="462117" y="1471899"/>
                    <a:pt x="334195" y="1471426"/>
                    <a:pt x="206478" y="1465344"/>
                  </a:cubicBezTo>
                  <a:cubicBezTo>
                    <a:pt x="196126" y="1464851"/>
                    <a:pt x="186654" y="1459232"/>
                    <a:pt x="176981" y="1455512"/>
                  </a:cubicBezTo>
                  <a:cubicBezTo>
                    <a:pt x="144035" y="1442841"/>
                    <a:pt x="78658" y="1416183"/>
                    <a:pt x="78658" y="1416183"/>
                  </a:cubicBezTo>
                  <a:cubicBezTo>
                    <a:pt x="72103" y="1406351"/>
                    <a:pt x="63793" y="1397484"/>
                    <a:pt x="58994" y="1386686"/>
                  </a:cubicBezTo>
                  <a:cubicBezTo>
                    <a:pt x="45314" y="1355905"/>
                    <a:pt x="37669" y="1321052"/>
                    <a:pt x="29497" y="1288363"/>
                  </a:cubicBezTo>
                  <a:cubicBezTo>
                    <a:pt x="26220" y="1245757"/>
                    <a:pt x="24384" y="1203015"/>
                    <a:pt x="19665" y="1160544"/>
                  </a:cubicBezTo>
                  <a:cubicBezTo>
                    <a:pt x="17819" y="1143935"/>
                    <a:pt x="10558" y="1128079"/>
                    <a:pt x="9832" y="1111383"/>
                  </a:cubicBezTo>
                  <a:cubicBezTo>
                    <a:pt x="3993" y="977096"/>
                    <a:pt x="3277" y="842634"/>
                    <a:pt x="0" y="708260"/>
                  </a:cubicBezTo>
                  <a:cubicBezTo>
                    <a:pt x="3277" y="600105"/>
                    <a:pt x="3830" y="491834"/>
                    <a:pt x="9832" y="383796"/>
                  </a:cubicBezTo>
                  <a:cubicBezTo>
                    <a:pt x="10660" y="368885"/>
                    <a:pt x="28444" y="333510"/>
                    <a:pt x="39329" y="324802"/>
                  </a:cubicBezTo>
                  <a:cubicBezTo>
                    <a:pt x="47422" y="318328"/>
                    <a:pt x="59300" y="319053"/>
                    <a:pt x="68826" y="314970"/>
                  </a:cubicBezTo>
                  <a:cubicBezTo>
                    <a:pt x="82298" y="309196"/>
                    <a:pt x="95045" y="301860"/>
                    <a:pt x="108155" y="295305"/>
                  </a:cubicBezTo>
                  <a:cubicBezTo>
                    <a:pt x="130369" y="228664"/>
                    <a:pt x="105222" y="309966"/>
                    <a:pt x="127819" y="196983"/>
                  </a:cubicBezTo>
                  <a:cubicBezTo>
                    <a:pt x="133119" y="170482"/>
                    <a:pt x="130892" y="139658"/>
                    <a:pt x="147484" y="118325"/>
                  </a:cubicBezTo>
                  <a:cubicBezTo>
                    <a:pt x="157744" y="105134"/>
                    <a:pt x="180258" y="111770"/>
                    <a:pt x="196645" y="108492"/>
                  </a:cubicBezTo>
                  <a:cubicBezTo>
                    <a:pt x="203200" y="95382"/>
                    <a:pt x="204584" y="77957"/>
                    <a:pt x="216310" y="69163"/>
                  </a:cubicBezTo>
                  <a:cubicBezTo>
                    <a:pt x="232892" y="56726"/>
                    <a:pt x="275303" y="49499"/>
                    <a:pt x="275303" y="49499"/>
                  </a:cubicBezTo>
                  <a:cubicBezTo>
                    <a:pt x="321162" y="18926"/>
                    <a:pt x="339212" y="3616"/>
                    <a:pt x="393290" y="338"/>
                  </a:cubicBezTo>
                  <a:close/>
                </a:path>
              </a:pathLst>
            </a:custGeom>
            <a:solidFill>
              <a:srgbClr val="8DD848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11306F-5C0D-4D13-AA0D-59F6A3D748B5}"/>
              </a:ext>
            </a:extLst>
          </p:cNvPr>
          <p:cNvGrpSpPr/>
          <p:nvPr/>
        </p:nvGrpSpPr>
        <p:grpSpPr>
          <a:xfrm>
            <a:off x="5853333" y="2864298"/>
            <a:ext cx="1117172" cy="1044555"/>
            <a:chOff x="6168071" y="2642174"/>
            <a:chExt cx="1117172" cy="104455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4AC6A48-E523-4354-AC1D-96CE923A3D39}"/>
                </a:ext>
              </a:extLst>
            </p:cNvPr>
            <p:cNvGrpSpPr/>
            <p:nvPr/>
          </p:nvGrpSpPr>
          <p:grpSpPr>
            <a:xfrm>
              <a:off x="6168071" y="2642174"/>
              <a:ext cx="1117172" cy="1044555"/>
              <a:chOff x="6953958" y="5593986"/>
              <a:chExt cx="1117172" cy="1044555"/>
            </a:xfrm>
          </p:grpSpPr>
          <p:pic>
            <p:nvPicPr>
              <p:cNvPr id="14" name="Picture 13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8D2CF44A-2AA4-46A7-83E2-8016B06A51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3958" y="5593986"/>
                <a:ext cx="1117172" cy="1044555"/>
              </a:xfrm>
              <a:prstGeom prst="rect">
                <a:avLst/>
              </a:prstGeom>
            </p:spPr>
          </p:pic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1A1B04E1-8854-4831-BCB9-D9828488CA99}"/>
                  </a:ext>
                </a:extLst>
              </p:cNvPr>
              <p:cNvSpPr/>
              <p:nvPr/>
            </p:nvSpPr>
            <p:spPr>
              <a:xfrm>
                <a:off x="6999470" y="5757380"/>
                <a:ext cx="399425" cy="580883"/>
              </a:xfrm>
              <a:custGeom>
                <a:avLst/>
                <a:gdLst>
                  <a:gd name="connsiteX0" fmla="*/ 1307982 w 1484963"/>
                  <a:gd name="connsiteY0" fmla="*/ 29522 h 2300774"/>
                  <a:gd name="connsiteX1" fmla="*/ 1337479 w 1484963"/>
                  <a:gd name="connsiteY1" fmla="*/ 78684 h 2300774"/>
                  <a:gd name="connsiteX2" fmla="*/ 1366976 w 1484963"/>
                  <a:gd name="connsiteY2" fmla="*/ 98348 h 2300774"/>
                  <a:gd name="connsiteX3" fmla="*/ 1386640 w 1484963"/>
                  <a:gd name="connsiteY3" fmla="*/ 127845 h 2300774"/>
                  <a:gd name="connsiteX4" fmla="*/ 1416137 w 1484963"/>
                  <a:gd name="connsiteY4" fmla="*/ 255664 h 2300774"/>
                  <a:gd name="connsiteX5" fmla="*/ 1425969 w 1484963"/>
                  <a:gd name="connsiteY5" fmla="*/ 422813 h 2300774"/>
                  <a:gd name="connsiteX6" fmla="*/ 1435802 w 1484963"/>
                  <a:gd name="connsiteY6" fmla="*/ 462142 h 2300774"/>
                  <a:gd name="connsiteX7" fmla="*/ 1455466 w 1484963"/>
                  <a:gd name="connsiteY7" fmla="*/ 816103 h 2300774"/>
                  <a:gd name="connsiteX8" fmla="*/ 1475131 w 1484963"/>
                  <a:gd name="connsiteY8" fmla="*/ 1337213 h 2300774"/>
                  <a:gd name="connsiteX9" fmla="*/ 1484963 w 1484963"/>
                  <a:gd name="connsiteY9" fmla="*/ 1386374 h 2300774"/>
                  <a:gd name="connsiteX10" fmla="*/ 1475131 w 1484963"/>
                  <a:gd name="connsiteY10" fmla="*/ 1671509 h 2300774"/>
                  <a:gd name="connsiteX11" fmla="*/ 1445634 w 1484963"/>
                  <a:gd name="connsiteY11" fmla="*/ 1799329 h 2300774"/>
                  <a:gd name="connsiteX12" fmla="*/ 1435802 w 1484963"/>
                  <a:gd name="connsiteY12" fmla="*/ 1848490 h 2300774"/>
                  <a:gd name="connsiteX13" fmla="*/ 1406305 w 1484963"/>
                  <a:gd name="connsiteY13" fmla="*/ 1858322 h 2300774"/>
                  <a:gd name="connsiteX14" fmla="*/ 1376808 w 1484963"/>
                  <a:gd name="connsiteY14" fmla="*/ 1897651 h 2300774"/>
                  <a:gd name="connsiteX15" fmla="*/ 1347311 w 1484963"/>
                  <a:gd name="connsiteY15" fmla="*/ 1907484 h 2300774"/>
                  <a:gd name="connsiteX16" fmla="*/ 1278485 w 1484963"/>
                  <a:gd name="connsiteY16" fmla="*/ 1936980 h 2300774"/>
                  <a:gd name="connsiteX17" fmla="*/ 1170331 w 1484963"/>
                  <a:gd name="connsiteY17" fmla="*/ 1966477 h 2300774"/>
                  <a:gd name="connsiteX18" fmla="*/ 1140834 w 1484963"/>
                  <a:gd name="connsiteY18" fmla="*/ 1976309 h 2300774"/>
                  <a:gd name="connsiteX19" fmla="*/ 1101505 w 1484963"/>
                  <a:gd name="connsiteY19" fmla="*/ 1986142 h 2300774"/>
                  <a:gd name="connsiteX20" fmla="*/ 1072008 w 1484963"/>
                  <a:gd name="connsiteY20" fmla="*/ 2005806 h 2300774"/>
                  <a:gd name="connsiteX21" fmla="*/ 1062176 w 1484963"/>
                  <a:gd name="connsiteY21" fmla="*/ 2035303 h 2300774"/>
                  <a:gd name="connsiteX22" fmla="*/ 1022847 w 1484963"/>
                  <a:gd name="connsiteY22" fmla="*/ 2054967 h 2300774"/>
                  <a:gd name="connsiteX23" fmla="*/ 1003182 w 1484963"/>
                  <a:gd name="connsiteY23" fmla="*/ 2084464 h 2300774"/>
                  <a:gd name="connsiteX24" fmla="*/ 993350 w 1484963"/>
                  <a:gd name="connsiteY24" fmla="*/ 2113961 h 2300774"/>
                  <a:gd name="connsiteX25" fmla="*/ 963853 w 1484963"/>
                  <a:gd name="connsiteY25" fmla="*/ 2123793 h 2300774"/>
                  <a:gd name="connsiteX26" fmla="*/ 806537 w 1484963"/>
                  <a:gd name="connsiteY26" fmla="*/ 2133626 h 2300774"/>
                  <a:gd name="connsiteX27" fmla="*/ 777040 w 1484963"/>
                  <a:gd name="connsiteY27" fmla="*/ 2153290 h 2300774"/>
                  <a:gd name="connsiteX28" fmla="*/ 747543 w 1484963"/>
                  <a:gd name="connsiteY28" fmla="*/ 2163122 h 2300774"/>
                  <a:gd name="connsiteX29" fmla="*/ 619724 w 1484963"/>
                  <a:gd name="connsiteY29" fmla="*/ 2182787 h 2300774"/>
                  <a:gd name="connsiteX30" fmla="*/ 580395 w 1484963"/>
                  <a:gd name="connsiteY30" fmla="*/ 2222116 h 2300774"/>
                  <a:gd name="connsiteX31" fmla="*/ 531234 w 1484963"/>
                  <a:gd name="connsiteY31" fmla="*/ 2251613 h 2300774"/>
                  <a:gd name="connsiteX32" fmla="*/ 462408 w 1484963"/>
                  <a:gd name="connsiteY32" fmla="*/ 2290942 h 2300774"/>
                  <a:gd name="connsiteX33" fmla="*/ 423079 w 1484963"/>
                  <a:gd name="connsiteY33" fmla="*/ 2300774 h 2300774"/>
                  <a:gd name="connsiteX34" fmla="*/ 364085 w 1484963"/>
                  <a:gd name="connsiteY34" fmla="*/ 2271277 h 2300774"/>
                  <a:gd name="connsiteX35" fmla="*/ 354253 w 1484963"/>
                  <a:gd name="connsiteY35" fmla="*/ 2015638 h 2300774"/>
                  <a:gd name="connsiteX36" fmla="*/ 344421 w 1484963"/>
                  <a:gd name="connsiteY36" fmla="*/ 1976309 h 2300774"/>
                  <a:gd name="connsiteX37" fmla="*/ 314924 w 1484963"/>
                  <a:gd name="connsiteY37" fmla="*/ 1946813 h 2300774"/>
                  <a:gd name="connsiteX38" fmla="*/ 295260 w 1484963"/>
                  <a:gd name="connsiteY38" fmla="*/ 1907484 h 2300774"/>
                  <a:gd name="connsiteX39" fmla="*/ 246098 w 1484963"/>
                  <a:gd name="connsiteY39" fmla="*/ 1848490 h 2300774"/>
                  <a:gd name="connsiteX40" fmla="*/ 206769 w 1484963"/>
                  <a:gd name="connsiteY40" fmla="*/ 1740335 h 2300774"/>
                  <a:gd name="connsiteX41" fmla="*/ 147776 w 1484963"/>
                  <a:gd name="connsiteY41" fmla="*/ 1651845 h 2300774"/>
                  <a:gd name="connsiteX42" fmla="*/ 118279 w 1484963"/>
                  <a:gd name="connsiteY42" fmla="*/ 1524026 h 2300774"/>
                  <a:gd name="connsiteX43" fmla="*/ 78950 w 1484963"/>
                  <a:gd name="connsiteY43" fmla="*/ 1337213 h 2300774"/>
                  <a:gd name="connsiteX44" fmla="*/ 49453 w 1484963"/>
                  <a:gd name="connsiteY44" fmla="*/ 1307716 h 2300774"/>
                  <a:gd name="connsiteX45" fmla="*/ 10124 w 1484963"/>
                  <a:gd name="connsiteY45" fmla="*/ 1209393 h 2300774"/>
                  <a:gd name="connsiteX46" fmla="*/ 292 w 1484963"/>
                  <a:gd name="connsiteY46" fmla="*/ 1120903 h 2300774"/>
                  <a:gd name="connsiteX47" fmla="*/ 19956 w 1484963"/>
                  <a:gd name="connsiteY47" fmla="*/ 1061909 h 2300774"/>
                  <a:gd name="connsiteX48" fmla="*/ 59285 w 1484963"/>
                  <a:gd name="connsiteY48" fmla="*/ 1002916 h 2300774"/>
                  <a:gd name="connsiteX49" fmla="*/ 78950 w 1484963"/>
                  <a:gd name="connsiteY49" fmla="*/ 973419 h 2300774"/>
                  <a:gd name="connsiteX50" fmla="*/ 167440 w 1484963"/>
                  <a:gd name="connsiteY50" fmla="*/ 924258 h 2300774"/>
                  <a:gd name="connsiteX51" fmla="*/ 187105 w 1484963"/>
                  <a:gd name="connsiteY51" fmla="*/ 884929 h 2300774"/>
                  <a:gd name="connsiteX52" fmla="*/ 265763 w 1484963"/>
                  <a:gd name="connsiteY52" fmla="*/ 816103 h 2300774"/>
                  <a:gd name="connsiteX53" fmla="*/ 383750 w 1484963"/>
                  <a:gd name="connsiteY53" fmla="*/ 796438 h 2300774"/>
                  <a:gd name="connsiteX54" fmla="*/ 491905 w 1484963"/>
                  <a:gd name="connsiteY54" fmla="*/ 747277 h 2300774"/>
                  <a:gd name="connsiteX55" fmla="*/ 550898 w 1484963"/>
                  <a:gd name="connsiteY55" fmla="*/ 727613 h 2300774"/>
                  <a:gd name="connsiteX56" fmla="*/ 580395 w 1484963"/>
                  <a:gd name="connsiteY56" fmla="*/ 717780 h 2300774"/>
                  <a:gd name="connsiteX57" fmla="*/ 609892 w 1484963"/>
                  <a:gd name="connsiteY57" fmla="*/ 678451 h 2300774"/>
                  <a:gd name="connsiteX58" fmla="*/ 639389 w 1484963"/>
                  <a:gd name="connsiteY58" fmla="*/ 658787 h 2300774"/>
                  <a:gd name="connsiteX59" fmla="*/ 649221 w 1484963"/>
                  <a:gd name="connsiteY59" fmla="*/ 629290 h 2300774"/>
                  <a:gd name="connsiteX60" fmla="*/ 698382 w 1484963"/>
                  <a:gd name="connsiteY60" fmla="*/ 580129 h 2300774"/>
                  <a:gd name="connsiteX61" fmla="*/ 737711 w 1484963"/>
                  <a:gd name="connsiteY61" fmla="*/ 570297 h 2300774"/>
                  <a:gd name="connsiteX62" fmla="*/ 796705 w 1484963"/>
                  <a:gd name="connsiteY62" fmla="*/ 481806 h 2300774"/>
                  <a:gd name="connsiteX63" fmla="*/ 806537 w 1484963"/>
                  <a:gd name="connsiteY63" fmla="*/ 383484 h 2300774"/>
                  <a:gd name="connsiteX64" fmla="*/ 944189 w 1484963"/>
                  <a:gd name="connsiteY64" fmla="*/ 373651 h 2300774"/>
                  <a:gd name="connsiteX65" fmla="*/ 973685 w 1484963"/>
                  <a:gd name="connsiteY65" fmla="*/ 353987 h 2300774"/>
                  <a:gd name="connsiteX66" fmla="*/ 983518 w 1484963"/>
                  <a:gd name="connsiteY66" fmla="*/ 304826 h 2300774"/>
                  <a:gd name="connsiteX67" fmla="*/ 1003182 w 1484963"/>
                  <a:gd name="connsiteY67" fmla="*/ 265497 h 2300774"/>
                  <a:gd name="connsiteX68" fmla="*/ 1072008 w 1484963"/>
                  <a:gd name="connsiteY68" fmla="*/ 186838 h 2300774"/>
                  <a:gd name="connsiteX69" fmla="*/ 1091673 w 1484963"/>
                  <a:gd name="connsiteY69" fmla="*/ 157342 h 2300774"/>
                  <a:gd name="connsiteX70" fmla="*/ 1121169 w 1484963"/>
                  <a:gd name="connsiteY70" fmla="*/ 147509 h 2300774"/>
                  <a:gd name="connsiteX71" fmla="*/ 1150666 w 1484963"/>
                  <a:gd name="connsiteY71" fmla="*/ 127845 h 2300774"/>
                  <a:gd name="connsiteX72" fmla="*/ 1180163 w 1484963"/>
                  <a:gd name="connsiteY72" fmla="*/ 88516 h 2300774"/>
                  <a:gd name="connsiteX73" fmla="*/ 1209660 w 1484963"/>
                  <a:gd name="connsiteY73" fmla="*/ 29522 h 2300774"/>
                  <a:gd name="connsiteX74" fmla="*/ 1288318 w 1484963"/>
                  <a:gd name="connsiteY74" fmla="*/ 26 h 2300774"/>
                  <a:gd name="connsiteX75" fmla="*/ 1307982 w 1484963"/>
                  <a:gd name="connsiteY75" fmla="*/ 29522 h 230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1484963" h="2300774">
                    <a:moveTo>
                      <a:pt x="1307982" y="29522"/>
                    </a:moveTo>
                    <a:cubicBezTo>
                      <a:pt x="1316176" y="42632"/>
                      <a:pt x="1325042" y="64174"/>
                      <a:pt x="1337479" y="78684"/>
                    </a:cubicBezTo>
                    <a:cubicBezTo>
                      <a:pt x="1345169" y="87656"/>
                      <a:pt x="1358620" y="89992"/>
                      <a:pt x="1366976" y="98348"/>
                    </a:cubicBezTo>
                    <a:cubicBezTo>
                      <a:pt x="1375332" y="106704"/>
                      <a:pt x="1380085" y="118013"/>
                      <a:pt x="1386640" y="127845"/>
                    </a:cubicBezTo>
                    <a:cubicBezTo>
                      <a:pt x="1410358" y="222716"/>
                      <a:pt x="1401005" y="180002"/>
                      <a:pt x="1416137" y="255664"/>
                    </a:cubicBezTo>
                    <a:cubicBezTo>
                      <a:pt x="1419414" y="311380"/>
                      <a:pt x="1420677" y="367252"/>
                      <a:pt x="1425969" y="422813"/>
                    </a:cubicBezTo>
                    <a:cubicBezTo>
                      <a:pt x="1427250" y="436265"/>
                      <a:pt x="1435052" y="448650"/>
                      <a:pt x="1435802" y="462142"/>
                    </a:cubicBezTo>
                    <a:cubicBezTo>
                      <a:pt x="1456311" y="831303"/>
                      <a:pt x="1418865" y="669695"/>
                      <a:pt x="1455466" y="816103"/>
                    </a:cubicBezTo>
                    <a:cubicBezTo>
                      <a:pt x="1462021" y="989806"/>
                      <a:pt x="1466152" y="1163618"/>
                      <a:pt x="1475131" y="1337213"/>
                    </a:cubicBezTo>
                    <a:cubicBezTo>
                      <a:pt x="1475994" y="1353902"/>
                      <a:pt x="1484963" y="1369662"/>
                      <a:pt x="1484963" y="1386374"/>
                    </a:cubicBezTo>
                    <a:cubicBezTo>
                      <a:pt x="1484963" y="1481475"/>
                      <a:pt x="1480716" y="1576572"/>
                      <a:pt x="1475131" y="1671509"/>
                    </a:cubicBezTo>
                    <a:cubicBezTo>
                      <a:pt x="1473949" y="1691603"/>
                      <a:pt x="1446789" y="1794325"/>
                      <a:pt x="1445634" y="1799329"/>
                    </a:cubicBezTo>
                    <a:cubicBezTo>
                      <a:pt x="1441876" y="1815613"/>
                      <a:pt x="1445072" y="1834585"/>
                      <a:pt x="1435802" y="1848490"/>
                    </a:cubicBezTo>
                    <a:cubicBezTo>
                      <a:pt x="1430053" y="1857113"/>
                      <a:pt x="1416137" y="1855045"/>
                      <a:pt x="1406305" y="1858322"/>
                    </a:cubicBezTo>
                    <a:cubicBezTo>
                      <a:pt x="1396473" y="1871432"/>
                      <a:pt x="1389397" y="1887160"/>
                      <a:pt x="1376808" y="1897651"/>
                    </a:cubicBezTo>
                    <a:cubicBezTo>
                      <a:pt x="1368846" y="1904286"/>
                      <a:pt x="1356934" y="1903635"/>
                      <a:pt x="1347311" y="1907484"/>
                    </a:cubicBezTo>
                    <a:cubicBezTo>
                      <a:pt x="1324136" y="1916754"/>
                      <a:pt x="1301781" y="1928020"/>
                      <a:pt x="1278485" y="1936980"/>
                    </a:cubicBezTo>
                    <a:cubicBezTo>
                      <a:pt x="1200133" y="1967115"/>
                      <a:pt x="1242643" y="1948399"/>
                      <a:pt x="1170331" y="1966477"/>
                    </a:cubicBezTo>
                    <a:cubicBezTo>
                      <a:pt x="1160276" y="1968991"/>
                      <a:pt x="1150799" y="1973462"/>
                      <a:pt x="1140834" y="1976309"/>
                    </a:cubicBezTo>
                    <a:cubicBezTo>
                      <a:pt x="1127841" y="1980021"/>
                      <a:pt x="1114615" y="1982864"/>
                      <a:pt x="1101505" y="1986142"/>
                    </a:cubicBezTo>
                    <a:cubicBezTo>
                      <a:pt x="1091673" y="1992697"/>
                      <a:pt x="1079390" y="1996579"/>
                      <a:pt x="1072008" y="2005806"/>
                    </a:cubicBezTo>
                    <a:cubicBezTo>
                      <a:pt x="1065534" y="2013899"/>
                      <a:pt x="1069505" y="2027974"/>
                      <a:pt x="1062176" y="2035303"/>
                    </a:cubicBezTo>
                    <a:cubicBezTo>
                      <a:pt x="1051812" y="2045667"/>
                      <a:pt x="1035957" y="2048412"/>
                      <a:pt x="1022847" y="2054967"/>
                    </a:cubicBezTo>
                    <a:cubicBezTo>
                      <a:pt x="1016292" y="2064799"/>
                      <a:pt x="1008467" y="2073895"/>
                      <a:pt x="1003182" y="2084464"/>
                    </a:cubicBezTo>
                    <a:cubicBezTo>
                      <a:pt x="998547" y="2093734"/>
                      <a:pt x="1000679" y="2106632"/>
                      <a:pt x="993350" y="2113961"/>
                    </a:cubicBezTo>
                    <a:cubicBezTo>
                      <a:pt x="986021" y="2121290"/>
                      <a:pt x="974160" y="2122708"/>
                      <a:pt x="963853" y="2123793"/>
                    </a:cubicBezTo>
                    <a:cubicBezTo>
                      <a:pt x="911601" y="2129293"/>
                      <a:pt x="858976" y="2130348"/>
                      <a:pt x="806537" y="2133626"/>
                    </a:cubicBezTo>
                    <a:cubicBezTo>
                      <a:pt x="796705" y="2140181"/>
                      <a:pt x="787609" y="2148005"/>
                      <a:pt x="777040" y="2153290"/>
                    </a:cubicBezTo>
                    <a:cubicBezTo>
                      <a:pt x="767770" y="2157925"/>
                      <a:pt x="757598" y="2160608"/>
                      <a:pt x="747543" y="2163122"/>
                    </a:cubicBezTo>
                    <a:cubicBezTo>
                      <a:pt x="702492" y="2174385"/>
                      <a:pt x="667498" y="2176815"/>
                      <a:pt x="619724" y="2182787"/>
                    </a:cubicBezTo>
                    <a:cubicBezTo>
                      <a:pt x="606614" y="2195897"/>
                      <a:pt x="595029" y="2210734"/>
                      <a:pt x="580395" y="2222116"/>
                    </a:cubicBezTo>
                    <a:cubicBezTo>
                      <a:pt x="565310" y="2233849"/>
                      <a:pt x="547440" y="2241485"/>
                      <a:pt x="531234" y="2251613"/>
                    </a:cubicBezTo>
                    <a:cubicBezTo>
                      <a:pt x="502712" y="2269439"/>
                      <a:pt x="495970" y="2278356"/>
                      <a:pt x="462408" y="2290942"/>
                    </a:cubicBezTo>
                    <a:cubicBezTo>
                      <a:pt x="449755" y="2295687"/>
                      <a:pt x="436189" y="2297497"/>
                      <a:pt x="423079" y="2300774"/>
                    </a:cubicBezTo>
                    <a:cubicBezTo>
                      <a:pt x="403414" y="2290942"/>
                      <a:pt x="369244" y="2292649"/>
                      <a:pt x="364085" y="2271277"/>
                    </a:cubicBezTo>
                    <a:cubicBezTo>
                      <a:pt x="344076" y="2188382"/>
                      <a:pt x="359925" y="2100725"/>
                      <a:pt x="354253" y="2015638"/>
                    </a:cubicBezTo>
                    <a:cubicBezTo>
                      <a:pt x="353354" y="2002155"/>
                      <a:pt x="351125" y="1988042"/>
                      <a:pt x="344421" y="1976309"/>
                    </a:cubicBezTo>
                    <a:cubicBezTo>
                      <a:pt x="337522" y="1964236"/>
                      <a:pt x="324756" y="1956645"/>
                      <a:pt x="314924" y="1946813"/>
                    </a:cubicBezTo>
                    <a:cubicBezTo>
                      <a:pt x="308369" y="1933703"/>
                      <a:pt x="303779" y="1919411"/>
                      <a:pt x="295260" y="1907484"/>
                    </a:cubicBezTo>
                    <a:cubicBezTo>
                      <a:pt x="259019" y="1856746"/>
                      <a:pt x="272106" y="1900507"/>
                      <a:pt x="246098" y="1848490"/>
                    </a:cubicBezTo>
                    <a:cubicBezTo>
                      <a:pt x="201173" y="1758639"/>
                      <a:pt x="252642" y="1841257"/>
                      <a:pt x="206769" y="1740335"/>
                    </a:cubicBezTo>
                    <a:cubicBezTo>
                      <a:pt x="192180" y="1708239"/>
                      <a:pt x="168727" y="1679779"/>
                      <a:pt x="147776" y="1651845"/>
                    </a:cubicBezTo>
                    <a:cubicBezTo>
                      <a:pt x="142411" y="1630386"/>
                      <a:pt x="122063" y="1554295"/>
                      <a:pt x="118279" y="1524026"/>
                    </a:cubicBezTo>
                    <a:cubicBezTo>
                      <a:pt x="110757" y="1463850"/>
                      <a:pt x="117077" y="1390591"/>
                      <a:pt x="78950" y="1337213"/>
                    </a:cubicBezTo>
                    <a:cubicBezTo>
                      <a:pt x="70868" y="1325898"/>
                      <a:pt x="59285" y="1317548"/>
                      <a:pt x="49453" y="1307716"/>
                    </a:cubicBezTo>
                    <a:cubicBezTo>
                      <a:pt x="25154" y="1234817"/>
                      <a:pt x="39059" y="1267262"/>
                      <a:pt x="10124" y="1209393"/>
                    </a:cubicBezTo>
                    <a:cubicBezTo>
                      <a:pt x="6847" y="1179896"/>
                      <a:pt x="-1682" y="1150515"/>
                      <a:pt x="292" y="1120903"/>
                    </a:cubicBezTo>
                    <a:cubicBezTo>
                      <a:pt x="1671" y="1100221"/>
                      <a:pt x="10686" y="1080449"/>
                      <a:pt x="19956" y="1061909"/>
                    </a:cubicBezTo>
                    <a:cubicBezTo>
                      <a:pt x="30525" y="1040770"/>
                      <a:pt x="46175" y="1022580"/>
                      <a:pt x="59285" y="1002916"/>
                    </a:cubicBezTo>
                    <a:cubicBezTo>
                      <a:pt x="65840" y="993084"/>
                      <a:pt x="68817" y="979499"/>
                      <a:pt x="78950" y="973419"/>
                    </a:cubicBezTo>
                    <a:cubicBezTo>
                      <a:pt x="140679" y="936381"/>
                      <a:pt x="111018" y="952468"/>
                      <a:pt x="167440" y="924258"/>
                    </a:cubicBezTo>
                    <a:cubicBezTo>
                      <a:pt x="173995" y="911148"/>
                      <a:pt x="178311" y="896655"/>
                      <a:pt x="187105" y="884929"/>
                    </a:cubicBezTo>
                    <a:cubicBezTo>
                      <a:pt x="199272" y="868707"/>
                      <a:pt x="245852" y="826058"/>
                      <a:pt x="265763" y="816103"/>
                    </a:cubicBezTo>
                    <a:cubicBezTo>
                      <a:pt x="287415" y="805277"/>
                      <a:pt x="376374" y="797360"/>
                      <a:pt x="383750" y="796438"/>
                    </a:cubicBezTo>
                    <a:cubicBezTo>
                      <a:pt x="547992" y="741692"/>
                      <a:pt x="344647" y="814212"/>
                      <a:pt x="491905" y="747277"/>
                    </a:cubicBezTo>
                    <a:cubicBezTo>
                      <a:pt x="510775" y="738700"/>
                      <a:pt x="531234" y="734168"/>
                      <a:pt x="550898" y="727613"/>
                    </a:cubicBezTo>
                    <a:lnTo>
                      <a:pt x="580395" y="717780"/>
                    </a:lnTo>
                    <a:cubicBezTo>
                      <a:pt x="590227" y="704670"/>
                      <a:pt x="598304" y="690038"/>
                      <a:pt x="609892" y="678451"/>
                    </a:cubicBezTo>
                    <a:cubicBezTo>
                      <a:pt x="618248" y="670095"/>
                      <a:pt x="632007" y="668014"/>
                      <a:pt x="639389" y="658787"/>
                    </a:cubicBezTo>
                    <a:cubicBezTo>
                      <a:pt x="645863" y="650694"/>
                      <a:pt x="644586" y="638560"/>
                      <a:pt x="649221" y="629290"/>
                    </a:cubicBezTo>
                    <a:cubicBezTo>
                      <a:pt x="661139" y="605453"/>
                      <a:pt x="673353" y="590855"/>
                      <a:pt x="698382" y="580129"/>
                    </a:cubicBezTo>
                    <a:cubicBezTo>
                      <a:pt x="710803" y="574806"/>
                      <a:pt x="724601" y="573574"/>
                      <a:pt x="737711" y="570297"/>
                    </a:cubicBezTo>
                    <a:cubicBezTo>
                      <a:pt x="750636" y="553064"/>
                      <a:pt x="791474" y="501422"/>
                      <a:pt x="796705" y="481806"/>
                    </a:cubicBezTo>
                    <a:cubicBezTo>
                      <a:pt x="805192" y="449981"/>
                      <a:pt x="779976" y="402962"/>
                      <a:pt x="806537" y="383484"/>
                    </a:cubicBezTo>
                    <a:cubicBezTo>
                      <a:pt x="843632" y="356281"/>
                      <a:pt x="898305" y="376929"/>
                      <a:pt x="944189" y="373651"/>
                    </a:cubicBezTo>
                    <a:cubicBezTo>
                      <a:pt x="954021" y="367096"/>
                      <a:pt x="967822" y="364247"/>
                      <a:pt x="973685" y="353987"/>
                    </a:cubicBezTo>
                    <a:cubicBezTo>
                      <a:pt x="981976" y="339477"/>
                      <a:pt x="978233" y="320680"/>
                      <a:pt x="983518" y="304826"/>
                    </a:cubicBezTo>
                    <a:cubicBezTo>
                      <a:pt x="988153" y="290921"/>
                      <a:pt x="995414" y="277926"/>
                      <a:pt x="1003182" y="265497"/>
                    </a:cubicBezTo>
                    <a:cubicBezTo>
                      <a:pt x="1036113" y="212806"/>
                      <a:pt x="1029791" y="236090"/>
                      <a:pt x="1072008" y="186838"/>
                    </a:cubicBezTo>
                    <a:cubicBezTo>
                      <a:pt x="1079698" y="177866"/>
                      <a:pt x="1082446" y="164724"/>
                      <a:pt x="1091673" y="157342"/>
                    </a:cubicBezTo>
                    <a:cubicBezTo>
                      <a:pt x="1099766" y="150868"/>
                      <a:pt x="1111899" y="152144"/>
                      <a:pt x="1121169" y="147509"/>
                    </a:cubicBezTo>
                    <a:cubicBezTo>
                      <a:pt x="1131738" y="142224"/>
                      <a:pt x="1140834" y="134400"/>
                      <a:pt x="1150666" y="127845"/>
                    </a:cubicBezTo>
                    <a:cubicBezTo>
                      <a:pt x="1160498" y="114735"/>
                      <a:pt x="1172033" y="102744"/>
                      <a:pt x="1180163" y="88516"/>
                    </a:cubicBezTo>
                    <a:cubicBezTo>
                      <a:pt x="1193200" y="65701"/>
                      <a:pt x="1184852" y="47242"/>
                      <a:pt x="1209660" y="29522"/>
                    </a:cubicBezTo>
                    <a:cubicBezTo>
                      <a:pt x="1214519" y="26051"/>
                      <a:pt x="1273744" y="3669"/>
                      <a:pt x="1288318" y="26"/>
                    </a:cubicBezTo>
                    <a:cubicBezTo>
                      <a:pt x="1291497" y="-769"/>
                      <a:pt x="1299788" y="16412"/>
                      <a:pt x="1307982" y="29522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9DEA2C0-7F08-4850-999A-7F0109ED901D}"/>
                </a:ext>
              </a:extLst>
            </p:cNvPr>
            <p:cNvSpPr/>
            <p:nvPr/>
          </p:nvSpPr>
          <p:spPr>
            <a:xfrm>
              <a:off x="6619582" y="2707244"/>
              <a:ext cx="228525" cy="398455"/>
            </a:xfrm>
            <a:custGeom>
              <a:avLst/>
              <a:gdLst>
                <a:gd name="connsiteX0" fmla="*/ 393290 w 867748"/>
                <a:gd name="connsiteY0" fmla="*/ 338 h 1475176"/>
                <a:gd name="connsiteX1" fmla="*/ 599768 w 867748"/>
                <a:gd name="connsiteY1" fmla="*/ 29834 h 1475176"/>
                <a:gd name="connsiteX2" fmla="*/ 629265 w 867748"/>
                <a:gd name="connsiteY2" fmla="*/ 39667 h 1475176"/>
                <a:gd name="connsiteX3" fmla="*/ 619432 w 867748"/>
                <a:gd name="connsiteY3" fmla="*/ 177318 h 1475176"/>
                <a:gd name="connsiteX4" fmla="*/ 589936 w 867748"/>
                <a:gd name="connsiteY4" fmla="*/ 206815 h 1475176"/>
                <a:gd name="connsiteX5" fmla="*/ 570271 w 867748"/>
                <a:gd name="connsiteY5" fmla="*/ 236312 h 1475176"/>
                <a:gd name="connsiteX6" fmla="*/ 589936 w 867748"/>
                <a:gd name="connsiteY6" fmla="*/ 314970 h 1475176"/>
                <a:gd name="connsiteX7" fmla="*/ 629265 w 867748"/>
                <a:gd name="connsiteY7" fmla="*/ 334634 h 1475176"/>
                <a:gd name="connsiteX8" fmla="*/ 698090 w 867748"/>
                <a:gd name="connsiteY8" fmla="*/ 364131 h 1475176"/>
                <a:gd name="connsiteX9" fmla="*/ 747252 w 867748"/>
                <a:gd name="connsiteY9" fmla="*/ 413292 h 1475176"/>
                <a:gd name="connsiteX10" fmla="*/ 776749 w 867748"/>
                <a:gd name="connsiteY10" fmla="*/ 442789 h 1475176"/>
                <a:gd name="connsiteX11" fmla="*/ 806245 w 867748"/>
                <a:gd name="connsiteY11" fmla="*/ 462454 h 1475176"/>
                <a:gd name="connsiteX12" fmla="*/ 845574 w 867748"/>
                <a:gd name="connsiteY12" fmla="*/ 491950 h 1475176"/>
                <a:gd name="connsiteX13" fmla="*/ 865239 w 867748"/>
                <a:gd name="connsiteY13" fmla="*/ 531280 h 1475176"/>
                <a:gd name="connsiteX14" fmla="*/ 855407 w 867748"/>
                <a:gd name="connsiteY14" fmla="*/ 1435847 h 1475176"/>
                <a:gd name="connsiteX15" fmla="*/ 816078 w 867748"/>
                <a:gd name="connsiteY15" fmla="*/ 1455512 h 1475176"/>
                <a:gd name="connsiteX16" fmla="*/ 747252 w 867748"/>
                <a:gd name="connsiteY16" fmla="*/ 1465344 h 1475176"/>
                <a:gd name="connsiteX17" fmla="*/ 589936 w 867748"/>
                <a:gd name="connsiteY17" fmla="*/ 1475176 h 1475176"/>
                <a:gd name="connsiteX18" fmla="*/ 206478 w 867748"/>
                <a:gd name="connsiteY18" fmla="*/ 1465344 h 1475176"/>
                <a:gd name="connsiteX19" fmla="*/ 176981 w 867748"/>
                <a:gd name="connsiteY19" fmla="*/ 1455512 h 1475176"/>
                <a:gd name="connsiteX20" fmla="*/ 78658 w 867748"/>
                <a:gd name="connsiteY20" fmla="*/ 1416183 h 1475176"/>
                <a:gd name="connsiteX21" fmla="*/ 58994 w 867748"/>
                <a:gd name="connsiteY21" fmla="*/ 1386686 h 1475176"/>
                <a:gd name="connsiteX22" fmla="*/ 29497 w 867748"/>
                <a:gd name="connsiteY22" fmla="*/ 1288363 h 1475176"/>
                <a:gd name="connsiteX23" fmla="*/ 19665 w 867748"/>
                <a:gd name="connsiteY23" fmla="*/ 1160544 h 1475176"/>
                <a:gd name="connsiteX24" fmla="*/ 9832 w 867748"/>
                <a:gd name="connsiteY24" fmla="*/ 1111383 h 1475176"/>
                <a:gd name="connsiteX25" fmla="*/ 0 w 867748"/>
                <a:gd name="connsiteY25" fmla="*/ 708260 h 1475176"/>
                <a:gd name="connsiteX26" fmla="*/ 9832 w 867748"/>
                <a:gd name="connsiteY26" fmla="*/ 383796 h 1475176"/>
                <a:gd name="connsiteX27" fmla="*/ 39329 w 867748"/>
                <a:gd name="connsiteY27" fmla="*/ 324802 h 1475176"/>
                <a:gd name="connsiteX28" fmla="*/ 68826 w 867748"/>
                <a:gd name="connsiteY28" fmla="*/ 314970 h 1475176"/>
                <a:gd name="connsiteX29" fmla="*/ 108155 w 867748"/>
                <a:gd name="connsiteY29" fmla="*/ 295305 h 1475176"/>
                <a:gd name="connsiteX30" fmla="*/ 127819 w 867748"/>
                <a:gd name="connsiteY30" fmla="*/ 196983 h 1475176"/>
                <a:gd name="connsiteX31" fmla="*/ 147484 w 867748"/>
                <a:gd name="connsiteY31" fmla="*/ 118325 h 1475176"/>
                <a:gd name="connsiteX32" fmla="*/ 196645 w 867748"/>
                <a:gd name="connsiteY32" fmla="*/ 108492 h 1475176"/>
                <a:gd name="connsiteX33" fmla="*/ 216310 w 867748"/>
                <a:gd name="connsiteY33" fmla="*/ 69163 h 1475176"/>
                <a:gd name="connsiteX34" fmla="*/ 275303 w 867748"/>
                <a:gd name="connsiteY34" fmla="*/ 49499 h 1475176"/>
                <a:gd name="connsiteX35" fmla="*/ 393290 w 867748"/>
                <a:gd name="connsiteY35" fmla="*/ 338 h 147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67748" h="1475176">
                  <a:moveTo>
                    <a:pt x="393290" y="338"/>
                  </a:moveTo>
                  <a:cubicBezTo>
                    <a:pt x="447368" y="-2940"/>
                    <a:pt x="531189" y="18404"/>
                    <a:pt x="599768" y="29834"/>
                  </a:cubicBezTo>
                  <a:cubicBezTo>
                    <a:pt x="609991" y="31538"/>
                    <a:pt x="627895" y="29394"/>
                    <a:pt x="629265" y="39667"/>
                  </a:cubicBezTo>
                  <a:cubicBezTo>
                    <a:pt x="635344" y="85264"/>
                    <a:pt x="629968" y="132540"/>
                    <a:pt x="619432" y="177318"/>
                  </a:cubicBezTo>
                  <a:cubicBezTo>
                    <a:pt x="616247" y="190853"/>
                    <a:pt x="598838" y="196133"/>
                    <a:pt x="589936" y="206815"/>
                  </a:cubicBezTo>
                  <a:cubicBezTo>
                    <a:pt x="582371" y="215893"/>
                    <a:pt x="576826" y="226480"/>
                    <a:pt x="570271" y="236312"/>
                  </a:cubicBezTo>
                  <a:cubicBezTo>
                    <a:pt x="576826" y="262531"/>
                    <a:pt x="576031" y="291795"/>
                    <a:pt x="589936" y="314970"/>
                  </a:cubicBezTo>
                  <a:cubicBezTo>
                    <a:pt x="597477" y="327538"/>
                    <a:pt x="615793" y="328860"/>
                    <a:pt x="629265" y="334634"/>
                  </a:cubicBezTo>
                  <a:cubicBezTo>
                    <a:pt x="730535" y="378036"/>
                    <a:pt x="567651" y="298913"/>
                    <a:pt x="698090" y="364131"/>
                  </a:cubicBezTo>
                  <a:cubicBezTo>
                    <a:pt x="734143" y="418210"/>
                    <a:pt x="698089" y="372324"/>
                    <a:pt x="747252" y="413292"/>
                  </a:cubicBezTo>
                  <a:cubicBezTo>
                    <a:pt x="757934" y="422194"/>
                    <a:pt x="766067" y="433887"/>
                    <a:pt x="776749" y="442789"/>
                  </a:cubicBezTo>
                  <a:cubicBezTo>
                    <a:pt x="785827" y="450354"/>
                    <a:pt x="796629" y="455586"/>
                    <a:pt x="806245" y="462454"/>
                  </a:cubicBezTo>
                  <a:cubicBezTo>
                    <a:pt x="819580" y="471979"/>
                    <a:pt x="832464" y="482118"/>
                    <a:pt x="845574" y="491950"/>
                  </a:cubicBezTo>
                  <a:cubicBezTo>
                    <a:pt x="852129" y="505060"/>
                    <a:pt x="865086" y="516623"/>
                    <a:pt x="865239" y="531280"/>
                  </a:cubicBezTo>
                  <a:cubicBezTo>
                    <a:pt x="868380" y="832804"/>
                    <a:pt x="871424" y="1134733"/>
                    <a:pt x="855407" y="1435847"/>
                  </a:cubicBezTo>
                  <a:cubicBezTo>
                    <a:pt x="854628" y="1450483"/>
                    <a:pt x="830219" y="1451655"/>
                    <a:pt x="816078" y="1455512"/>
                  </a:cubicBezTo>
                  <a:cubicBezTo>
                    <a:pt x="793720" y="1461610"/>
                    <a:pt x="770340" y="1463336"/>
                    <a:pt x="747252" y="1465344"/>
                  </a:cubicBezTo>
                  <a:cubicBezTo>
                    <a:pt x="694909" y="1469895"/>
                    <a:pt x="642375" y="1471899"/>
                    <a:pt x="589936" y="1475176"/>
                  </a:cubicBezTo>
                  <a:cubicBezTo>
                    <a:pt x="462117" y="1471899"/>
                    <a:pt x="334195" y="1471426"/>
                    <a:pt x="206478" y="1465344"/>
                  </a:cubicBezTo>
                  <a:cubicBezTo>
                    <a:pt x="196126" y="1464851"/>
                    <a:pt x="186654" y="1459232"/>
                    <a:pt x="176981" y="1455512"/>
                  </a:cubicBezTo>
                  <a:cubicBezTo>
                    <a:pt x="144035" y="1442841"/>
                    <a:pt x="78658" y="1416183"/>
                    <a:pt x="78658" y="1416183"/>
                  </a:cubicBezTo>
                  <a:cubicBezTo>
                    <a:pt x="72103" y="1406351"/>
                    <a:pt x="63793" y="1397484"/>
                    <a:pt x="58994" y="1386686"/>
                  </a:cubicBezTo>
                  <a:cubicBezTo>
                    <a:pt x="45314" y="1355905"/>
                    <a:pt x="37669" y="1321052"/>
                    <a:pt x="29497" y="1288363"/>
                  </a:cubicBezTo>
                  <a:cubicBezTo>
                    <a:pt x="26220" y="1245757"/>
                    <a:pt x="24384" y="1203015"/>
                    <a:pt x="19665" y="1160544"/>
                  </a:cubicBezTo>
                  <a:cubicBezTo>
                    <a:pt x="17819" y="1143935"/>
                    <a:pt x="10558" y="1128079"/>
                    <a:pt x="9832" y="1111383"/>
                  </a:cubicBezTo>
                  <a:cubicBezTo>
                    <a:pt x="3993" y="977096"/>
                    <a:pt x="3277" y="842634"/>
                    <a:pt x="0" y="708260"/>
                  </a:cubicBezTo>
                  <a:cubicBezTo>
                    <a:pt x="3277" y="600105"/>
                    <a:pt x="3830" y="491834"/>
                    <a:pt x="9832" y="383796"/>
                  </a:cubicBezTo>
                  <a:cubicBezTo>
                    <a:pt x="10660" y="368885"/>
                    <a:pt x="28444" y="333510"/>
                    <a:pt x="39329" y="324802"/>
                  </a:cubicBezTo>
                  <a:cubicBezTo>
                    <a:pt x="47422" y="318328"/>
                    <a:pt x="59300" y="319053"/>
                    <a:pt x="68826" y="314970"/>
                  </a:cubicBezTo>
                  <a:cubicBezTo>
                    <a:pt x="82298" y="309196"/>
                    <a:pt x="95045" y="301860"/>
                    <a:pt x="108155" y="295305"/>
                  </a:cubicBezTo>
                  <a:cubicBezTo>
                    <a:pt x="130369" y="228664"/>
                    <a:pt x="105222" y="309966"/>
                    <a:pt x="127819" y="196983"/>
                  </a:cubicBezTo>
                  <a:cubicBezTo>
                    <a:pt x="133119" y="170482"/>
                    <a:pt x="130892" y="139658"/>
                    <a:pt x="147484" y="118325"/>
                  </a:cubicBezTo>
                  <a:cubicBezTo>
                    <a:pt x="157744" y="105134"/>
                    <a:pt x="180258" y="111770"/>
                    <a:pt x="196645" y="108492"/>
                  </a:cubicBezTo>
                  <a:cubicBezTo>
                    <a:pt x="203200" y="95382"/>
                    <a:pt x="204584" y="77957"/>
                    <a:pt x="216310" y="69163"/>
                  </a:cubicBezTo>
                  <a:cubicBezTo>
                    <a:pt x="232892" y="56726"/>
                    <a:pt x="275303" y="49499"/>
                    <a:pt x="275303" y="49499"/>
                  </a:cubicBezTo>
                  <a:cubicBezTo>
                    <a:pt x="321162" y="18926"/>
                    <a:pt x="339212" y="3616"/>
                    <a:pt x="393290" y="338"/>
                  </a:cubicBezTo>
                  <a:close/>
                </a:path>
              </a:pathLst>
            </a:custGeom>
            <a:solidFill>
              <a:srgbClr val="8DD848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F3AC21-0264-4794-93DB-A37E811A1279}"/>
              </a:ext>
            </a:extLst>
          </p:cNvPr>
          <p:cNvGrpSpPr/>
          <p:nvPr/>
        </p:nvGrpSpPr>
        <p:grpSpPr>
          <a:xfrm>
            <a:off x="5898845" y="4816627"/>
            <a:ext cx="1117172" cy="1044555"/>
            <a:chOff x="6168071" y="2642174"/>
            <a:chExt cx="1117172" cy="104455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6D3DD77-CB64-4261-A171-25730F8AD52D}"/>
                </a:ext>
              </a:extLst>
            </p:cNvPr>
            <p:cNvGrpSpPr/>
            <p:nvPr/>
          </p:nvGrpSpPr>
          <p:grpSpPr>
            <a:xfrm>
              <a:off x="6168071" y="2642174"/>
              <a:ext cx="1117172" cy="1044555"/>
              <a:chOff x="6953958" y="5593986"/>
              <a:chExt cx="1117172" cy="1044555"/>
            </a:xfrm>
          </p:grpSpPr>
          <p:pic>
            <p:nvPicPr>
              <p:cNvPr id="19" name="Picture 18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9E3B72BA-4D82-48C4-96EC-A86C5A4BF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3958" y="5593986"/>
                <a:ext cx="1117172" cy="1044555"/>
              </a:xfrm>
              <a:prstGeom prst="rect">
                <a:avLst/>
              </a:prstGeom>
            </p:spPr>
          </p:pic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1F42CE9-DDB0-4EDC-92B6-879BF59BA1BB}"/>
                  </a:ext>
                </a:extLst>
              </p:cNvPr>
              <p:cNvSpPr/>
              <p:nvPr/>
            </p:nvSpPr>
            <p:spPr>
              <a:xfrm>
                <a:off x="6999470" y="5757380"/>
                <a:ext cx="399425" cy="580883"/>
              </a:xfrm>
              <a:custGeom>
                <a:avLst/>
                <a:gdLst>
                  <a:gd name="connsiteX0" fmla="*/ 1307982 w 1484963"/>
                  <a:gd name="connsiteY0" fmla="*/ 29522 h 2300774"/>
                  <a:gd name="connsiteX1" fmla="*/ 1337479 w 1484963"/>
                  <a:gd name="connsiteY1" fmla="*/ 78684 h 2300774"/>
                  <a:gd name="connsiteX2" fmla="*/ 1366976 w 1484963"/>
                  <a:gd name="connsiteY2" fmla="*/ 98348 h 2300774"/>
                  <a:gd name="connsiteX3" fmla="*/ 1386640 w 1484963"/>
                  <a:gd name="connsiteY3" fmla="*/ 127845 h 2300774"/>
                  <a:gd name="connsiteX4" fmla="*/ 1416137 w 1484963"/>
                  <a:gd name="connsiteY4" fmla="*/ 255664 h 2300774"/>
                  <a:gd name="connsiteX5" fmla="*/ 1425969 w 1484963"/>
                  <a:gd name="connsiteY5" fmla="*/ 422813 h 2300774"/>
                  <a:gd name="connsiteX6" fmla="*/ 1435802 w 1484963"/>
                  <a:gd name="connsiteY6" fmla="*/ 462142 h 2300774"/>
                  <a:gd name="connsiteX7" fmla="*/ 1455466 w 1484963"/>
                  <a:gd name="connsiteY7" fmla="*/ 816103 h 2300774"/>
                  <a:gd name="connsiteX8" fmla="*/ 1475131 w 1484963"/>
                  <a:gd name="connsiteY8" fmla="*/ 1337213 h 2300774"/>
                  <a:gd name="connsiteX9" fmla="*/ 1484963 w 1484963"/>
                  <a:gd name="connsiteY9" fmla="*/ 1386374 h 2300774"/>
                  <a:gd name="connsiteX10" fmla="*/ 1475131 w 1484963"/>
                  <a:gd name="connsiteY10" fmla="*/ 1671509 h 2300774"/>
                  <a:gd name="connsiteX11" fmla="*/ 1445634 w 1484963"/>
                  <a:gd name="connsiteY11" fmla="*/ 1799329 h 2300774"/>
                  <a:gd name="connsiteX12" fmla="*/ 1435802 w 1484963"/>
                  <a:gd name="connsiteY12" fmla="*/ 1848490 h 2300774"/>
                  <a:gd name="connsiteX13" fmla="*/ 1406305 w 1484963"/>
                  <a:gd name="connsiteY13" fmla="*/ 1858322 h 2300774"/>
                  <a:gd name="connsiteX14" fmla="*/ 1376808 w 1484963"/>
                  <a:gd name="connsiteY14" fmla="*/ 1897651 h 2300774"/>
                  <a:gd name="connsiteX15" fmla="*/ 1347311 w 1484963"/>
                  <a:gd name="connsiteY15" fmla="*/ 1907484 h 2300774"/>
                  <a:gd name="connsiteX16" fmla="*/ 1278485 w 1484963"/>
                  <a:gd name="connsiteY16" fmla="*/ 1936980 h 2300774"/>
                  <a:gd name="connsiteX17" fmla="*/ 1170331 w 1484963"/>
                  <a:gd name="connsiteY17" fmla="*/ 1966477 h 2300774"/>
                  <a:gd name="connsiteX18" fmla="*/ 1140834 w 1484963"/>
                  <a:gd name="connsiteY18" fmla="*/ 1976309 h 2300774"/>
                  <a:gd name="connsiteX19" fmla="*/ 1101505 w 1484963"/>
                  <a:gd name="connsiteY19" fmla="*/ 1986142 h 2300774"/>
                  <a:gd name="connsiteX20" fmla="*/ 1072008 w 1484963"/>
                  <a:gd name="connsiteY20" fmla="*/ 2005806 h 2300774"/>
                  <a:gd name="connsiteX21" fmla="*/ 1062176 w 1484963"/>
                  <a:gd name="connsiteY21" fmla="*/ 2035303 h 2300774"/>
                  <a:gd name="connsiteX22" fmla="*/ 1022847 w 1484963"/>
                  <a:gd name="connsiteY22" fmla="*/ 2054967 h 2300774"/>
                  <a:gd name="connsiteX23" fmla="*/ 1003182 w 1484963"/>
                  <a:gd name="connsiteY23" fmla="*/ 2084464 h 2300774"/>
                  <a:gd name="connsiteX24" fmla="*/ 993350 w 1484963"/>
                  <a:gd name="connsiteY24" fmla="*/ 2113961 h 2300774"/>
                  <a:gd name="connsiteX25" fmla="*/ 963853 w 1484963"/>
                  <a:gd name="connsiteY25" fmla="*/ 2123793 h 2300774"/>
                  <a:gd name="connsiteX26" fmla="*/ 806537 w 1484963"/>
                  <a:gd name="connsiteY26" fmla="*/ 2133626 h 2300774"/>
                  <a:gd name="connsiteX27" fmla="*/ 777040 w 1484963"/>
                  <a:gd name="connsiteY27" fmla="*/ 2153290 h 2300774"/>
                  <a:gd name="connsiteX28" fmla="*/ 747543 w 1484963"/>
                  <a:gd name="connsiteY28" fmla="*/ 2163122 h 2300774"/>
                  <a:gd name="connsiteX29" fmla="*/ 619724 w 1484963"/>
                  <a:gd name="connsiteY29" fmla="*/ 2182787 h 2300774"/>
                  <a:gd name="connsiteX30" fmla="*/ 580395 w 1484963"/>
                  <a:gd name="connsiteY30" fmla="*/ 2222116 h 2300774"/>
                  <a:gd name="connsiteX31" fmla="*/ 531234 w 1484963"/>
                  <a:gd name="connsiteY31" fmla="*/ 2251613 h 2300774"/>
                  <a:gd name="connsiteX32" fmla="*/ 462408 w 1484963"/>
                  <a:gd name="connsiteY32" fmla="*/ 2290942 h 2300774"/>
                  <a:gd name="connsiteX33" fmla="*/ 423079 w 1484963"/>
                  <a:gd name="connsiteY33" fmla="*/ 2300774 h 2300774"/>
                  <a:gd name="connsiteX34" fmla="*/ 364085 w 1484963"/>
                  <a:gd name="connsiteY34" fmla="*/ 2271277 h 2300774"/>
                  <a:gd name="connsiteX35" fmla="*/ 354253 w 1484963"/>
                  <a:gd name="connsiteY35" fmla="*/ 2015638 h 2300774"/>
                  <a:gd name="connsiteX36" fmla="*/ 344421 w 1484963"/>
                  <a:gd name="connsiteY36" fmla="*/ 1976309 h 2300774"/>
                  <a:gd name="connsiteX37" fmla="*/ 314924 w 1484963"/>
                  <a:gd name="connsiteY37" fmla="*/ 1946813 h 2300774"/>
                  <a:gd name="connsiteX38" fmla="*/ 295260 w 1484963"/>
                  <a:gd name="connsiteY38" fmla="*/ 1907484 h 2300774"/>
                  <a:gd name="connsiteX39" fmla="*/ 246098 w 1484963"/>
                  <a:gd name="connsiteY39" fmla="*/ 1848490 h 2300774"/>
                  <a:gd name="connsiteX40" fmla="*/ 206769 w 1484963"/>
                  <a:gd name="connsiteY40" fmla="*/ 1740335 h 2300774"/>
                  <a:gd name="connsiteX41" fmla="*/ 147776 w 1484963"/>
                  <a:gd name="connsiteY41" fmla="*/ 1651845 h 2300774"/>
                  <a:gd name="connsiteX42" fmla="*/ 118279 w 1484963"/>
                  <a:gd name="connsiteY42" fmla="*/ 1524026 h 2300774"/>
                  <a:gd name="connsiteX43" fmla="*/ 78950 w 1484963"/>
                  <a:gd name="connsiteY43" fmla="*/ 1337213 h 2300774"/>
                  <a:gd name="connsiteX44" fmla="*/ 49453 w 1484963"/>
                  <a:gd name="connsiteY44" fmla="*/ 1307716 h 2300774"/>
                  <a:gd name="connsiteX45" fmla="*/ 10124 w 1484963"/>
                  <a:gd name="connsiteY45" fmla="*/ 1209393 h 2300774"/>
                  <a:gd name="connsiteX46" fmla="*/ 292 w 1484963"/>
                  <a:gd name="connsiteY46" fmla="*/ 1120903 h 2300774"/>
                  <a:gd name="connsiteX47" fmla="*/ 19956 w 1484963"/>
                  <a:gd name="connsiteY47" fmla="*/ 1061909 h 2300774"/>
                  <a:gd name="connsiteX48" fmla="*/ 59285 w 1484963"/>
                  <a:gd name="connsiteY48" fmla="*/ 1002916 h 2300774"/>
                  <a:gd name="connsiteX49" fmla="*/ 78950 w 1484963"/>
                  <a:gd name="connsiteY49" fmla="*/ 973419 h 2300774"/>
                  <a:gd name="connsiteX50" fmla="*/ 167440 w 1484963"/>
                  <a:gd name="connsiteY50" fmla="*/ 924258 h 2300774"/>
                  <a:gd name="connsiteX51" fmla="*/ 187105 w 1484963"/>
                  <a:gd name="connsiteY51" fmla="*/ 884929 h 2300774"/>
                  <a:gd name="connsiteX52" fmla="*/ 265763 w 1484963"/>
                  <a:gd name="connsiteY52" fmla="*/ 816103 h 2300774"/>
                  <a:gd name="connsiteX53" fmla="*/ 383750 w 1484963"/>
                  <a:gd name="connsiteY53" fmla="*/ 796438 h 2300774"/>
                  <a:gd name="connsiteX54" fmla="*/ 491905 w 1484963"/>
                  <a:gd name="connsiteY54" fmla="*/ 747277 h 2300774"/>
                  <a:gd name="connsiteX55" fmla="*/ 550898 w 1484963"/>
                  <a:gd name="connsiteY55" fmla="*/ 727613 h 2300774"/>
                  <a:gd name="connsiteX56" fmla="*/ 580395 w 1484963"/>
                  <a:gd name="connsiteY56" fmla="*/ 717780 h 2300774"/>
                  <a:gd name="connsiteX57" fmla="*/ 609892 w 1484963"/>
                  <a:gd name="connsiteY57" fmla="*/ 678451 h 2300774"/>
                  <a:gd name="connsiteX58" fmla="*/ 639389 w 1484963"/>
                  <a:gd name="connsiteY58" fmla="*/ 658787 h 2300774"/>
                  <a:gd name="connsiteX59" fmla="*/ 649221 w 1484963"/>
                  <a:gd name="connsiteY59" fmla="*/ 629290 h 2300774"/>
                  <a:gd name="connsiteX60" fmla="*/ 698382 w 1484963"/>
                  <a:gd name="connsiteY60" fmla="*/ 580129 h 2300774"/>
                  <a:gd name="connsiteX61" fmla="*/ 737711 w 1484963"/>
                  <a:gd name="connsiteY61" fmla="*/ 570297 h 2300774"/>
                  <a:gd name="connsiteX62" fmla="*/ 796705 w 1484963"/>
                  <a:gd name="connsiteY62" fmla="*/ 481806 h 2300774"/>
                  <a:gd name="connsiteX63" fmla="*/ 806537 w 1484963"/>
                  <a:gd name="connsiteY63" fmla="*/ 383484 h 2300774"/>
                  <a:gd name="connsiteX64" fmla="*/ 944189 w 1484963"/>
                  <a:gd name="connsiteY64" fmla="*/ 373651 h 2300774"/>
                  <a:gd name="connsiteX65" fmla="*/ 973685 w 1484963"/>
                  <a:gd name="connsiteY65" fmla="*/ 353987 h 2300774"/>
                  <a:gd name="connsiteX66" fmla="*/ 983518 w 1484963"/>
                  <a:gd name="connsiteY66" fmla="*/ 304826 h 2300774"/>
                  <a:gd name="connsiteX67" fmla="*/ 1003182 w 1484963"/>
                  <a:gd name="connsiteY67" fmla="*/ 265497 h 2300774"/>
                  <a:gd name="connsiteX68" fmla="*/ 1072008 w 1484963"/>
                  <a:gd name="connsiteY68" fmla="*/ 186838 h 2300774"/>
                  <a:gd name="connsiteX69" fmla="*/ 1091673 w 1484963"/>
                  <a:gd name="connsiteY69" fmla="*/ 157342 h 2300774"/>
                  <a:gd name="connsiteX70" fmla="*/ 1121169 w 1484963"/>
                  <a:gd name="connsiteY70" fmla="*/ 147509 h 2300774"/>
                  <a:gd name="connsiteX71" fmla="*/ 1150666 w 1484963"/>
                  <a:gd name="connsiteY71" fmla="*/ 127845 h 2300774"/>
                  <a:gd name="connsiteX72" fmla="*/ 1180163 w 1484963"/>
                  <a:gd name="connsiteY72" fmla="*/ 88516 h 2300774"/>
                  <a:gd name="connsiteX73" fmla="*/ 1209660 w 1484963"/>
                  <a:gd name="connsiteY73" fmla="*/ 29522 h 2300774"/>
                  <a:gd name="connsiteX74" fmla="*/ 1288318 w 1484963"/>
                  <a:gd name="connsiteY74" fmla="*/ 26 h 2300774"/>
                  <a:gd name="connsiteX75" fmla="*/ 1307982 w 1484963"/>
                  <a:gd name="connsiteY75" fmla="*/ 29522 h 230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1484963" h="2300774">
                    <a:moveTo>
                      <a:pt x="1307982" y="29522"/>
                    </a:moveTo>
                    <a:cubicBezTo>
                      <a:pt x="1316176" y="42632"/>
                      <a:pt x="1325042" y="64174"/>
                      <a:pt x="1337479" y="78684"/>
                    </a:cubicBezTo>
                    <a:cubicBezTo>
                      <a:pt x="1345169" y="87656"/>
                      <a:pt x="1358620" y="89992"/>
                      <a:pt x="1366976" y="98348"/>
                    </a:cubicBezTo>
                    <a:cubicBezTo>
                      <a:pt x="1375332" y="106704"/>
                      <a:pt x="1380085" y="118013"/>
                      <a:pt x="1386640" y="127845"/>
                    </a:cubicBezTo>
                    <a:cubicBezTo>
                      <a:pt x="1410358" y="222716"/>
                      <a:pt x="1401005" y="180002"/>
                      <a:pt x="1416137" y="255664"/>
                    </a:cubicBezTo>
                    <a:cubicBezTo>
                      <a:pt x="1419414" y="311380"/>
                      <a:pt x="1420677" y="367252"/>
                      <a:pt x="1425969" y="422813"/>
                    </a:cubicBezTo>
                    <a:cubicBezTo>
                      <a:pt x="1427250" y="436265"/>
                      <a:pt x="1435052" y="448650"/>
                      <a:pt x="1435802" y="462142"/>
                    </a:cubicBezTo>
                    <a:cubicBezTo>
                      <a:pt x="1456311" y="831303"/>
                      <a:pt x="1418865" y="669695"/>
                      <a:pt x="1455466" y="816103"/>
                    </a:cubicBezTo>
                    <a:cubicBezTo>
                      <a:pt x="1462021" y="989806"/>
                      <a:pt x="1466152" y="1163618"/>
                      <a:pt x="1475131" y="1337213"/>
                    </a:cubicBezTo>
                    <a:cubicBezTo>
                      <a:pt x="1475994" y="1353902"/>
                      <a:pt x="1484963" y="1369662"/>
                      <a:pt x="1484963" y="1386374"/>
                    </a:cubicBezTo>
                    <a:cubicBezTo>
                      <a:pt x="1484963" y="1481475"/>
                      <a:pt x="1480716" y="1576572"/>
                      <a:pt x="1475131" y="1671509"/>
                    </a:cubicBezTo>
                    <a:cubicBezTo>
                      <a:pt x="1473949" y="1691603"/>
                      <a:pt x="1446789" y="1794325"/>
                      <a:pt x="1445634" y="1799329"/>
                    </a:cubicBezTo>
                    <a:cubicBezTo>
                      <a:pt x="1441876" y="1815613"/>
                      <a:pt x="1445072" y="1834585"/>
                      <a:pt x="1435802" y="1848490"/>
                    </a:cubicBezTo>
                    <a:cubicBezTo>
                      <a:pt x="1430053" y="1857113"/>
                      <a:pt x="1416137" y="1855045"/>
                      <a:pt x="1406305" y="1858322"/>
                    </a:cubicBezTo>
                    <a:cubicBezTo>
                      <a:pt x="1396473" y="1871432"/>
                      <a:pt x="1389397" y="1887160"/>
                      <a:pt x="1376808" y="1897651"/>
                    </a:cubicBezTo>
                    <a:cubicBezTo>
                      <a:pt x="1368846" y="1904286"/>
                      <a:pt x="1356934" y="1903635"/>
                      <a:pt x="1347311" y="1907484"/>
                    </a:cubicBezTo>
                    <a:cubicBezTo>
                      <a:pt x="1324136" y="1916754"/>
                      <a:pt x="1301781" y="1928020"/>
                      <a:pt x="1278485" y="1936980"/>
                    </a:cubicBezTo>
                    <a:cubicBezTo>
                      <a:pt x="1200133" y="1967115"/>
                      <a:pt x="1242643" y="1948399"/>
                      <a:pt x="1170331" y="1966477"/>
                    </a:cubicBezTo>
                    <a:cubicBezTo>
                      <a:pt x="1160276" y="1968991"/>
                      <a:pt x="1150799" y="1973462"/>
                      <a:pt x="1140834" y="1976309"/>
                    </a:cubicBezTo>
                    <a:cubicBezTo>
                      <a:pt x="1127841" y="1980021"/>
                      <a:pt x="1114615" y="1982864"/>
                      <a:pt x="1101505" y="1986142"/>
                    </a:cubicBezTo>
                    <a:cubicBezTo>
                      <a:pt x="1091673" y="1992697"/>
                      <a:pt x="1079390" y="1996579"/>
                      <a:pt x="1072008" y="2005806"/>
                    </a:cubicBezTo>
                    <a:cubicBezTo>
                      <a:pt x="1065534" y="2013899"/>
                      <a:pt x="1069505" y="2027974"/>
                      <a:pt x="1062176" y="2035303"/>
                    </a:cubicBezTo>
                    <a:cubicBezTo>
                      <a:pt x="1051812" y="2045667"/>
                      <a:pt x="1035957" y="2048412"/>
                      <a:pt x="1022847" y="2054967"/>
                    </a:cubicBezTo>
                    <a:cubicBezTo>
                      <a:pt x="1016292" y="2064799"/>
                      <a:pt x="1008467" y="2073895"/>
                      <a:pt x="1003182" y="2084464"/>
                    </a:cubicBezTo>
                    <a:cubicBezTo>
                      <a:pt x="998547" y="2093734"/>
                      <a:pt x="1000679" y="2106632"/>
                      <a:pt x="993350" y="2113961"/>
                    </a:cubicBezTo>
                    <a:cubicBezTo>
                      <a:pt x="986021" y="2121290"/>
                      <a:pt x="974160" y="2122708"/>
                      <a:pt x="963853" y="2123793"/>
                    </a:cubicBezTo>
                    <a:cubicBezTo>
                      <a:pt x="911601" y="2129293"/>
                      <a:pt x="858976" y="2130348"/>
                      <a:pt x="806537" y="2133626"/>
                    </a:cubicBezTo>
                    <a:cubicBezTo>
                      <a:pt x="796705" y="2140181"/>
                      <a:pt x="787609" y="2148005"/>
                      <a:pt x="777040" y="2153290"/>
                    </a:cubicBezTo>
                    <a:cubicBezTo>
                      <a:pt x="767770" y="2157925"/>
                      <a:pt x="757598" y="2160608"/>
                      <a:pt x="747543" y="2163122"/>
                    </a:cubicBezTo>
                    <a:cubicBezTo>
                      <a:pt x="702492" y="2174385"/>
                      <a:pt x="667498" y="2176815"/>
                      <a:pt x="619724" y="2182787"/>
                    </a:cubicBezTo>
                    <a:cubicBezTo>
                      <a:pt x="606614" y="2195897"/>
                      <a:pt x="595029" y="2210734"/>
                      <a:pt x="580395" y="2222116"/>
                    </a:cubicBezTo>
                    <a:cubicBezTo>
                      <a:pt x="565310" y="2233849"/>
                      <a:pt x="547440" y="2241485"/>
                      <a:pt x="531234" y="2251613"/>
                    </a:cubicBezTo>
                    <a:cubicBezTo>
                      <a:pt x="502712" y="2269439"/>
                      <a:pt x="495970" y="2278356"/>
                      <a:pt x="462408" y="2290942"/>
                    </a:cubicBezTo>
                    <a:cubicBezTo>
                      <a:pt x="449755" y="2295687"/>
                      <a:pt x="436189" y="2297497"/>
                      <a:pt x="423079" y="2300774"/>
                    </a:cubicBezTo>
                    <a:cubicBezTo>
                      <a:pt x="403414" y="2290942"/>
                      <a:pt x="369244" y="2292649"/>
                      <a:pt x="364085" y="2271277"/>
                    </a:cubicBezTo>
                    <a:cubicBezTo>
                      <a:pt x="344076" y="2188382"/>
                      <a:pt x="359925" y="2100725"/>
                      <a:pt x="354253" y="2015638"/>
                    </a:cubicBezTo>
                    <a:cubicBezTo>
                      <a:pt x="353354" y="2002155"/>
                      <a:pt x="351125" y="1988042"/>
                      <a:pt x="344421" y="1976309"/>
                    </a:cubicBezTo>
                    <a:cubicBezTo>
                      <a:pt x="337522" y="1964236"/>
                      <a:pt x="324756" y="1956645"/>
                      <a:pt x="314924" y="1946813"/>
                    </a:cubicBezTo>
                    <a:cubicBezTo>
                      <a:pt x="308369" y="1933703"/>
                      <a:pt x="303779" y="1919411"/>
                      <a:pt x="295260" y="1907484"/>
                    </a:cubicBezTo>
                    <a:cubicBezTo>
                      <a:pt x="259019" y="1856746"/>
                      <a:pt x="272106" y="1900507"/>
                      <a:pt x="246098" y="1848490"/>
                    </a:cubicBezTo>
                    <a:cubicBezTo>
                      <a:pt x="201173" y="1758639"/>
                      <a:pt x="252642" y="1841257"/>
                      <a:pt x="206769" y="1740335"/>
                    </a:cubicBezTo>
                    <a:cubicBezTo>
                      <a:pt x="192180" y="1708239"/>
                      <a:pt x="168727" y="1679779"/>
                      <a:pt x="147776" y="1651845"/>
                    </a:cubicBezTo>
                    <a:cubicBezTo>
                      <a:pt x="142411" y="1630386"/>
                      <a:pt x="122063" y="1554295"/>
                      <a:pt x="118279" y="1524026"/>
                    </a:cubicBezTo>
                    <a:cubicBezTo>
                      <a:pt x="110757" y="1463850"/>
                      <a:pt x="117077" y="1390591"/>
                      <a:pt x="78950" y="1337213"/>
                    </a:cubicBezTo>
                    <a:cubicBezTo>
                      <a:pt x="70868" y="1325898"/>
                      <a:pt x="59285" y="1317548"/>
                      <a:pt x="49453" y="1307716"/>
                    </a:cubicBezTo>
                    <a:cubicBezTo>
                      <a:pt x="25154" y="1234817"/>
                      <a:pt x="39059" y="1267262"/>
                      <a:pt x="10124" y="1209393"/>
                    </a:cubicBezTo>
                    <a:cubicBezTo>
                      <a:pt x="6847" y="1179896"/>
                      <a:pt x="-1682" y="1150515"/>
                      <a:pt x="292" y="1120903"/>
                    </a:cubicBezTo>
                    <a:cubicBezTo>
                      <a:pt x="1671" y="1100221"/>
                      <a:pt x="10686" y="1080449"/>
                      <a:pt x="19956" y="1061909"/>
                    </a:cubicBezTo>
                    <a:cubicBezTo>
                      <a:pt x="30525" y="1040770"/>
                      <a:pt x="46175" y="1022580"/>
                      <a:pt x="59285" y="1002916"/>
                    </a:cubicBezTo>
                    <a:cubicBezTo>
                      <a:pt x="65840" y="993084"/>
                      <a:pt x="68817" y="979499"/>
                      <a:pt x="78950" y="973419"/>
                    </a:cubicBezTo>
                    <a:cubicBezTo>
                      <a:pt x="140679" y="936381"/>
                      <a:pt x="111018" y="952468"/>
                      <a:pt x="167440" y="924258"/>
                    </a:cubicBezTo>
                    <a:cubicBezTo>
                      <a:pt x="173995" y="911148"/>
                      <a:pt x="178311" y="896655"/>
                      <a:pt x="187105" y="884929"/>
                    </a:cubicBezTo>
                    <a:cubicBezTo>
                      <a:pt x="199272" y="868707"/>
                      <a:pt x="245852" y="826058"/>
                      <a:pt x="265763" y="816103"/>
                    </a:cubicBezTo>
                    <a:cubicBezTo>
                      <a:pt x="287415" y="805277"/>
                      <a:pt x="376374" y="797360"/>
                      <a:pt x="383750" y="796438"/>
                    </a:cubicBezTo>
                    <a:cubicBezTo>
                      <a:pt x="547992" y="741692"/>
                      <a:pt x="344647" y="814212"/>
                      <a:pt x="491905" y="747277"/>
                    </a:cubicBezTo>
                    <a:cubicBezTo>
                      <a:pt x="510775" y="738700"/>
                      <a:pt x="531234" y="734168"/>
                      <a:pt x="550898" y="727613"/>
                    </a:cubicBezTo>
                    <a:lnTo>
                      <a:pt x="580395" y="717780"/>
                    </a:lnTo>
                    <a:cubicBezTo>
                      <a:pt x="590227" y="704670"/>
                      <a:pt x="598304" y="690038"/>
                      <a:pt x="609892" y="678451"/>
                    </a:cubicBezTo>
                    <a:cubicBezTo>
                      <a:pt x="618248" y="670095"/>
                      <a:pt x="632007" y="668014"/>
                      <a:pt x="639389" y="658787"/>
                    </a:cubicBezTo>
                    <a:cubicBezTo>
                      <a:pt x="645863" y="650694"/>
                      <a:pt x="644586" y="638560"/>
                      <a:pt x="649221" y="629290"/>
                    </a:cubicBezTo>
                    <a:cubicBezTo>
                      <a:pt x="661139" y="605453"/>
                      <a:pt x="673353" y="590855"/>
                      <a:pt x="698382" y="580129"/>
                    </a:cubicBezTo>
                    <a:cubicBezTo>
                      <a:pt x="710803" y="574806"/>
                      <a:pt x="724601" y="573574"/>
                      <a:pt x="737711" y="570297"/>
                    </a:cubicBezTo>
                    <a:cubicBezTo>
                      <a:pt x="750636" y="553064"/>
                      <a:pt x="791474" y="501422"/>
                      <a:pt x="796705" y="481806"/>
                    </a:cubicBezTo>
                    <a:cubicBezTo>
                      <a:pt x="805192" y="449981"/>
                      <a:pt x="779976" y="402962"/>
                      <a:pt x="806537" y="383484"/>
                    </a:cubicBezTo>
                    <a:cubicBezTo>
                      <a:pt x="843632" y="356281"/>
                      <a:pt x="898305" y="376929"/>
                      <a:pt x="944189" y="373651"/>
                    </a:cubicBezTo>
                    <a:cubicBezTo>
                      <a:pt x="954021" y="367096"/>
                      <a:pt x="967822" y="364247"/>
                      <a:pt x="973685" y="353987"/>
                    </a:cubicBezTo>
                    <a:cubicBezTo>
                      <a:pt x="981976" y="339477"/>
                      <a:pt x="978233" y="320680"/>
                      <a:pt x="983518" y="304826"/>
                    </a:cubicBezTo>
                    <a:cubicBezTo>
                      <a:pt x="988153" y="290921"/>
                      <a:pt x="995414" y="277926"/>
                      <a:pt x="1003182" y="265497"/>
                    </a:cubicBezTo>
                    <a:cubicBezTo>
                      <a:pt x="1036113" y="212806"/>
                      <a:pt x="1029791" y="236090"/>
                      <a:pt x="1072008" y="186838"/>
                    </a:cubicBezTo>
                    <a:cubicBezTo>
                      <a:pt x="1079698" y="177866"/>
                      <a:pt x="1082446" y="164724"/>
                      <a:pt x="1091673" y="157342"/>
                    </a:cubicBezTo>
                    <a:cubicBezTo>
                      <a:pt x="1099766" y="150868"/>
                      <a:pt x="1111899" y="152144"/>
                      <a:pt x="1121169" y="147509"/>
                    </a:cubicBezTo>
                    <a:cubicBezTo>
                      <a:pt x="1131738" y="142224"/>
                      <a:pt x="1140834" y="134400"/>
                      <a:pt x="1150666" y="127845"/>
                    </a:cubicBezTo>
                    <a:cubicBezTo>
                      <a:pt x="1160498" y="114735"/>
                      <a:pt x="1172033" y="102744"/>
                      <a:pt x="1180163" y="88516"/>
                    </a:cubicBezTo>
                    <a:cubicBezTo>
                      <a:pt x="1193200" y="65701"/>
                      <a:pt x="1184852" y="47242"/>
                      <a:pt x="1209660" y="29522"/>
                    </a:cubicBezTo>
                    <a:cubicBezTo>
                      <a:pt x="1214519" y="26051"/>
                      <a:pt x="1273744" y="3669"/>
                      <a:pt x="1288318" y="26"/>
                    </a:cubicBezTo>
                    <a:cubicBezTo>
                      <a:pt x="1291497" y="-769"/>
                      <a:pt x="1299788" y="16412"/>
                      <a:pt x="1307982" y="29522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633048A-92E0-4A9C-B7FC-1B13179DB726}"/>
                </a:ext>
              </a:extLst>
            </p:cNvPr>
            <p:cNvSpPr/>
            <p:nvPr/>
          </p:nvSpPr>
          <p:spPr>
            <a:xfrm>
              <a:off x="6619582" y="2707244"/>
              <a:ext cx="228525" cy="398455"/>
            </a:xfrm>
            <a:custGeom>
              <a:avLst/>
              <a:gdLst>
                <a:gd name="connsiteX0" fmla="*/ 393290 w 867748"/>
                <a:gd name="connsiteY0" fmla="*/ 338 h 1475176"/>
                <a:gd name="connsiteX1" fmla="*/ 599768 w 867748"/>
                <a:gd name="connsiteY1" fmla="*/ 29834 h 1475176"/>
                <a:gd name="connsiteX2" fmla="*/ 629265 w 867748"/>
                <a:gd name="connsiteY2" fmla="*/ 39667 h 1475176"/>
                <a:gd name="connsiteX3" fmla="*/ 619432 w 867748"/>
                <a:gd name="connsiteY3" fmla="*/ 177318 h 1475176"/>
                <a:gd name="connsiteX4" fmla="*/ 589936 w 867748"/>
                <a:gd name="connsiteY4" fmla="*/ 206815 h 1475176"/>
                <a:gd name="connsiteX5" fmla="*/ 570271 w 867748"/>
                <a:gd name="connsiteY5" fmla="*/ 236312 h 1475176"/>
                <a:gd name="connsiteX6" fmla="*/ 589936 w 867748"/>
                <a:gd name="connsiteY6" fmla="*/ 314970 h 1475176"/>
                <a:gd name="connsiteX7" fmla="*/ 629265 w 867748"/>
                <a:gd name="connsiteY7" fmla="*/ 334634 h 1475176"/>
                <a:gd name="connsiteX8" fmla="*/ 698090 w 867748"/>
                <a:gd name="connsiteY8" fmla="*/ 364131 h 1475176"/>
                <a:gd name="connsiteX9" fmla="*/ 747252 w 867748"/>
                <a:gd name="connsiteY9" fmla="*/ 413292 h 1475176"/>
                <a:gd name="connsiteX10" fmla="*/ 776749 w 867748"/>
                <a:gd name="connsiteY10" fmla="*/ 442789 h 1475176"/>
                <a:gd name="connsiteX11" fmla="*/ 806245 w 867748"/>
                <a:gd name="connsiteY11" fmla="*/ 462454 h 1475176"/>
                <a:gd name="connsiteX12" fmla="*/ 845574 w 867748"/>
                <a:gd name="connsiteY12" fmla="*/ 491950 h 1475176"/>
                <a:gd name="connsiteX13" fmla="*/ 865239 w 867748"/>
                <a:gd name="connsiteY13" fmla="*/ 531280 h 1475176"/>
                <a:gd name="connsiteX14" fmla="*/ 855407 w 867748"/>
                <a:gd name="connsiteY14" fmla="*/ 1435847 h 1475176"/>
                <a:gd name="connsiteX15" fmla="*/ 816078 w 867748"/>
                <a:gd name="connsiteY15" fmla="*/ 1455512 h 1475176"/>
                <a:gd name="connsiteX16" fmla="*/ 747252 w 867748"/>
                <a:gd name="connsiteY16" fmla="*/ 1465344 h 1475176"/>
                <a:gd name="connsiteX17" fmla="*/ 589936 w 867748"/>
                <a:gd name="connsiteY17" fmla="*/ 1475176 h 1475176"/>
                <a:gd name="connsiteX18" fmla="*/ 206478 w 867748"/>
                <a:gd name="connsiteY18" fmla="*/ 1465344 h 1475176"/>
                <a:gd name="connsiteX19" fmla="*/ 176981 w 867748"/>
                <a:gd name="connsiteY19" fmla="*/ 1455512 h 1475176"/>
                <a:gd name="connsiteX20" fmla="*/ 78658 w 867748"/>
                <a:gd name="connsiteY20" fmla="*/ 1416183 h 1475176"/>
                <a:gd name="connsiteX21" fmla="*/ 58994 w 867748"/>
                <a:gd name="connsiteY21" fmla="*/ 1386686 h 1475176"/>
                <a:gd name="connsiteX22" fmla="*/ 29497 w 867748"/>
                <a:gd name="connsiteY22" fmla="*/ 1288363 h 1475176"/>
                <a:gd name="connsiteX23" fmla="*/ 19665 w 867748"/>
                <a:gd name="connsiteY23" fmla="*/ 1160544 h 1475176"/>
                <a:gd name="connsiteX24" fmla="*/ 9832 w 867748"/>
                <a:gd name="connsiteY24" fmla="*/ 1111383 h 1475176"/>
                <a:gd name="connsiteX25" fmla="*/ 0 w 867748"/>
                <a:gd name="connsiteY25" fmla="*/ 708260 h 1475176"/>
                <a:gd name="connsiteX26" fmla="*/ 9832 w 867748"/>
                <a:gd name="connsiteY26" fmla="*/ 383796 h 1475176"/>
                <a:gd name="connsiteX27" fmla="*/ 39329 w 867748"/>
                <a:gd name="connsiteY27" fmla="*/ 324802 h 1475176"/>
                <a:gd name="connsiteX28" fmla="*/ 68826 w 867748"/>
                <a:gd name="connsiteY28" fmla="*/ 314970 h 1475176"/>
                <a:gd name="connsiteX29" fmla="*/ 108155 w 867748"/>
                <a:gd name="connsiteY29" fmla="*/ 295305 h 1475176"/>
                <a:gd name="connsiteX30" fmla="*/ 127819 w 867748"/>
                <a:gd name="connsiteY30" fmla="*/ 196983 h 1475176"/>
                <a:gd name="connsiteX31" fmla="*/ 147484 w 867748"/>
                <a:gd name="connsiteY31" fmla="*/ 118325 h 1475176"/>
                <a:gd name="connsiteX32" fmla="*/ 196645 w 867748"/>
                <a:gd name="connsiteY32" fmla="*/ 108492 h 1475176"/>
                <a:gd name="connsiteX33" fmla="*/ 216310 w 867748"/>
                <a:gd name="connsiteY33" fmla="*/ 69163 h 1475176"/>
                <a:gd name="connsiteX34" fmla="*/ 275303 w 867748"/>
                <a:gd name="connsiteY34" fmla="*/ 49499 h 1475176"/>
                <a:gd name="connsiteX35" fmla="*/ 393290 w 867748"/>
                <a:gd name="connsiteY35" fmla="*/ 338 h 147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67748" h="1475176">
                  <a:moveTo>
                    <a:pt x="393290" y="338"/>
                  </a:moveTo>
                  <a:cubicBezTo>
                    <a:pt x="447368" y="-2940"/>
                    <a:pt x="531189" y="18404"/>
                    <a:pt x="599768" y="29834"/>
                  </a:cubicBezTo>
                  <a:cubicBezTo>
                    <a:pt x="609991" y="31538"/>
                    <a:pt x="627895" y="29394"/>
                    <a:pt x="629265" y="39667"/>
                  </a:cubicBezTo>
                  <a:cubicBezTo>
                    <a:pt x="635344" y="85264"/>
                    <a:pt x="629968" y="132540"/>
                    <a:pt x="619432" y="177318"/>
                  </a:cubicBezTo>
                  <a:cubicBezTo>
                    <a:pt x="616247" y="190853"/>
                    <a:pt x="598838" y="196133"/>
                    <a:pt x="589936" y="206815"/>
                  </a:cubicBezTo>
                  <a:cubicBezTo>
                    <a:pt x="582371" y="215893"/>
                    <a:pt x="576826" y="226480"/>
                    <a:pt x="570271" y="236312"/>
                  </a:cubicBezTo>
                  <a:cubicBezTo>
                    <a:pt x="576826" y="262531"/>
                    <a:pt x="576031" y="291795"/>
                    <a:pt x="589936" y="314970"/>
                  </a:cubicBezTo>
                  <a:cubicBezTo>
                    <a:pt x="597477" y="327538"/>
                    <a:pt x="615793" y="328860"/>
                    <a:pt x="629265" y="334634"/>
                  </a:cubicBezTo>
                  <a:cubicBezTo>
                    <a:pt x="730535" y="378036"/>
                    <a:pt x="567651" y="298913"/>
                    <a:pt x="698090" y="364131"/>
                  </a:cubicBezTo>
                  <a:cubicBezTo>
                    <a:pt x="734143" y="418210"/>
                    <a:pt x="698089" y="372324"/>
                    <a:pt x="747252" y="413292"/>
                  </a:cubicBezTo>
                  <a:cubicBezTo>
                    <a:pt x="757934" y="422194"/>
                    <a:pt x="766067" y="433887"/>
                    <a:pt x="776749" y="442789"/>
                  </a:cubicBezTo>
                  <a:cubicBezTo>
                    <a:pt x="785827" y="450354"/>
                    <a:pt x="796629" y="455586"/>
                    <a:pt x="806245" y="462454"/>
                  </a:cubicBezTo>
                  <a:cubicBezTo>
                    <a:pt x="819580" y="471979"/>
                    <a:pt x="832464" y="482118"/>
                    <a:pt x="845574" y="491950"/>
                  </a:cubicBezTo>
                  <a:cubicBezTo>
                    <a:pt x="852129" y="505060"/>
                    <a:pt x="865086" y="516623"/>
                    <a:pt x="865239" y="531280"/>
                  </a:cubicBezTo>
                  <a:cubicBezTo>
                    <a:pt x="868380" y="832804"/>
                    <a:pt x="871424" y="1134733"/>
                    <a:pt x="855407" y="1435847"/>
                  </a:cubicBezTo>
                  <a:cubicBezTo>
                    <a:pt x="854628" y="1450483"/>
                    <a:pt x="830219" y="1451655"/>
                    <a:pt x="816078" y="1455512"/>
                  </a:cubicBezTo>
                  <a:cubicBezTo>
                    <a:pt x="793720" y="1461610"/>
                    <a:pt x="770340" y="1463336"/>
                    <a:pt x="747252" y="1465344"/>
                  </a:cubicBezTo>
                  <a:cubicBezTo>
                    <a:pt x="694909" y="1469895"/>
                    <a:pt x="642375" y="1471899"/>
                    <a:pt x="589936" y="1475176"/>
                  </a:cubicBezTo>
                  <a:cubicBezTo>
                    <a:pt x="462117" y="1471899"/>
                    <a:pt x="334195" y="1471426"/>
                    <a:pt x="206478" y="1465344"/>
                  </a:cubicBezTo>
                  <a:cubicBezTo>
                    <a:pt x="196126" y="1464851"/>
                    <a:pt x="186654" y="1459232"/>
                    <a:pt x="176981" y="1455512"/>
                  </a:cubicBezTo>
                  <a:cubicBezTo>
                    <a:pt x="144035" y="1442841"/>
                    <a:pt x="78658" y="1416183"/>
                    <a:pt x="78658" y="1416183"/>
                  </a:cubicBezTo>
                  <a:cubicBezTo>
                    <a:pt x="72103" y="1406351"/>
                    <a:pt x="63793" y="1397484"/>
                    <a:pt x="58994" y="1386686"/>
                  </a:cubicBezTo>
                  <a:cubicBezTo>
                    <a:pt x="45314" y="1355905"/>
                    <a:pt x="37669" y="1321052"/>
                    <a:pt x="29497" y="1288363"/>
                  </a:cubicBezTo>
                  <a:cubicBezTo>
                    <a:pt x="26220" y="1245757"/>
                    <a:pt x="24384" y="1203015"/>
                    <a:pt x="19665" y="1160544"/>
                  </a:cubicBezTo>
                  <a:cubicBezTo>
                    <a:pt x="17819" y="1143935"/>
                    <a:pt x="10558" y="1128079"/>
                    <a:pt x="9832" y="1111383"/>
                  </a:cubicBezTo>
                  <a:cubicBezTo>
                    <a:pt x="3993" y="977096"/>
                    <a:pt x="3277" y="842634"/>
                    <a:pt x="0" y="708260"/>
                  </a:cubicBezTo>
                  <a:cubicBezTo>
                    <a:pt x="3277" y="600105"/>
                    <a:pt x="3830" y="491834"/>
                    <a:pt x="9832" y="383796"/>
                  </a:cubicBezTo>
                  <a:cubicBezTo>
                    <a:pt x="10660" y="368885"/>
                    <a:pt x="28444" y="333510"/>
                    <a:pt x="39329" y="324802"/>
                  </a:cubicBezTo>
                  <a:cubicBezTo>
                    <a:pt x="47422" y="318328"/>
                    <a:pt x="59300" y="319053"/>
                    <a:pt x="68826" y="314970"/>
                  </a:cubicBezTo>
                  <a:cubicBezTo>
                    <a:pt x="82298" y="309196"/>
                    <a:pt x="95045" y="301860"/>
                    <a:pt x="108155" y="295305"/>
                  </a:cubicBezTo>
                  <a:cubicBezTo>
                    <a:pt x="130369" y="228664"/>
                    <a:pt x="105222" y="309966"/>
                    <a:pt x="127819" y="196983"/>
                  </a:cubicBezTo>
                  <a:cubicBezTo>
                    <a:pt x="133119" y="170482"/>
                    <a:pt x="130892" y="139658"/>
                    <a:pt x="147484" y="118325"/>
                  </a:cubicBezTo>
                  <a:cubicBezTo>
                    <a:pt x="157744" y="105134"/>
                    <a:pt x="180258" y="111770"/>
                    <a:pt x="196645" y="108492"/>
                  </a:cubicBezTo>
                  <a:cubicBezTo>
                    <a:pt x="203200" y="95382"/>
                    <a:pt x="204584" y="77957"/>
                    <a:pt x="216310" y="69163"/>
                  </a:cubicBezTo>
                  <a:cubicBezTo>
                    <a:pt x="232892" y="56726"/>
                    <a:pt x="275303" y="49499"/>
                    <a:pt x="275303" y="49499"/>
                  </a:cubicBezTo>
                  <a:cubicBezTo>
                    <a:pt x="321162" y="18926"/>
                    <a:pt x="339212" y="3616"/>
                    <a:pt x="393290" y="338"/>
                  </a:cubicBezTo>
                  <a:close/>
                </a:path>
              </a:pathLst>
            </a:custGeom>
            <a:solidFill>
              <a:srgbClr val="8DD848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F9A7F88-1615-483E-83FF-86F09B4856DF}"/>
              </a:ext>
            </a:extLst>
          </p:cNvPr>
          <p:cNvSpPr/>
          <p:nvPr/>
        </p:nvSpPr>
        <p:spPr>
          <a:xfrm>
            <a:off x="6550068" y="2886456"/>
            <a:ext cx="399425" cy="548138"/>
          </a:xfrm>
          <a:custGeom>
            <a:avLst/>
            <a:gdLst>
              <a:gd name="connsiteX0" fmla="*/ 14689 w 1297292"/>
              <a:gd name="connsiteY0" fmla="*/ 566531 h 1649896"/>
              <a:gd name="connsiteX1" fmla="*/ 24628 w 1297292"/>
              <a:gd name="connsiteY1" fmla="*/ 904461 h 1649896"/>
              <a:gd name="connsiteX2" fmla="*/ 44506 w 1297292"/>
              <a:gd name="connsiteY2" fmla="*/ 993913 h 1649896"/>
              <a:gd name="connsiteX3" fmla="*/ 54446 w 1297292"/>
              <a:gd name="connsiteY3" fmla="*/ 1152939 h 1649896"/>
              <a:gd name="connsiteX4" fmla="*/ 64385 w 1297292"/>
              <a:gd name="connsiteY4" fmla="*/ 1192696 h 1649896"/>
              <a:gd name="connsiteX5" fmla="*/ 143898 w 1297292"/>
              <a:gd name="connsiteY5" fmla="*/ 1232452 h 1649896"/>
              <a:gd name="connsiteX6" fmla="*/ 243289 w 1297292"/>
              <a:gd name="connsiteY6" fmla="*/ 1292087 h 1649896"/>
              <a:gd name="connsiteX7" fmla="*/ 273106 w 1297292"/>
              <a:gd name="connsiteY7" fmla="*/ 1302026 h 1649896"/>
              <a:gd name="connsiteX8" fmla="*/ 292985 w 1297292"/>
              <a:gd name="connsiteY8" fmla="*/ 1321905 h 1649896"/>
              <a:gd name="connsiteX9" fmla="*/ 322802 w 1297292"/>
              <a:gd name="connsiteY9" fmla="*/ 1341783 h 1649896"/>
              <a:gd name="connsiteX10" fmla="*/ 332741 w 1297292"/>
              <a:gd name="connsiteY10" fmla="*/ 1371600 h 1649896"/>
              <a:gd name="connsiteX11" fmla="*/ 342680 w 1297292"/>
              <a:gd name="connsiteY11" fmla="*/ 1560444 h 1649896"/>
              <a:gd name="connsiteX12" fmla="*/ 372498 w 1297292"/>
              <a:gd name="connsiteY12" fmla="*/ 1580322 h 1649896"/>
              <a:gd name="connsiteX13" fmla="*/ 412254 w 1297292"/>
              <a:gd name="connsiteY13" fmla="*/ 1610139 h 1649896"/>
              <a:gd name="connsiteX14" fmla="*/ 531524 w 1297292"/>
              <a:gd name="connsiteY14" fmla="*/ 1649896 h 1649896"/>
              <a:gd name="connsiteX15" fmla="*/ 1286898 w 1297292"/>
              <a:gd name="connsiteY15" fmla="*/ 1639957 h 1649896"/>
              <a:gd name="connsiteX16" fmla="*/ 1296837 w 1297292"/>
              <a:gd name="connsiteY16" fmla="*/ 1600200 h 1649896"/>
              <a:gd name="connsiteX17" fmla="*/ 1286898 w 1297292"/>
              <a:gd name="connsiteY17" fmla="*/ 1441174 h 1649896"/>
              <a:gd name="connsiteX18" fmla="*/ 1267019 w 1297292"/>
              <a:gd name="connsiteY18" fmla="*/ 1411357 h 1649896"/>
              <a:gd name="connsiteX19" fmla="*/ 1247141 w 1297292"/>
              <a:gd name="connsiteY19" fmla="*/ 1361661 h 1649896"/>
              <a:gd name="connsiteX20" fmla="*/ 1237202 w 1297292"/>
              <a:gd name="connsiteY20" fmla="*/ 1321905 h 1649896"/>
              <a:gd name="connsiteX21" fmla="*/ 1217324 w 1297292"/>
              <a:gd name="connsiteY21" fmla="*/ 1302026 h 1649896"/>
              <a:gd name="connsiteX22" fmla="*/ 1197446 w 1297292"/>
              <a:gd name="connsiteY22" fmla="*/ 1262270 h 1649896"/>
              <a:gd name="connsiteX23" fmla="*/ 1117933 w 1297292"/>
              <a:gd name="connsiteY23" fmla="*/ 1192696 h 1649896"/>
              <a:gd name="connsiteX24" fmla="*/ 1058298 w 1297292"/>
              <a:gd name="connsiteY24" fmla="*/ 1133061 h 1649896"/>
              <a:gd name="connsiteX25" fmla="*/ 978785 w 1297292"/>
              <a:gd name="connsiteY25" fmla="*/ 1073426 h 1649896"/>
              <a:gd name="connsiteX26" fmla="*/ 968846 w 1297292"/>
              <a:gd name="connsiteY26" fmla="*/ 1043609 h 1649896"/>
              <a:gd name="connsiteX27" fmla="*/ 929089 w 1297292"/>
              <a:gd name="connsiteY27" fmla="*/ 1003852 h 1649896"/>
              <a:gd name="connsiteX28" fmla="*/ 899272 w 1297292"/>
              <a:gd name="connsiteY28" fmla="*/ 964096 h 1649896"/>
              <a:gd name="connsiteX29" fmla="*/ 879393 w 1297292"/>
              <a:gd name="connsiteY29" fmla="*/ 934279 h 1649896"/>
              <a:gd name="connsiteX30" fmla="*/ 859515 w 1297292"/>
              <a:gd name="connsiteY30" fmla="*/ 894522 h 1649896"/>
              <a:gd name="connsiteX31" fmla="*/ 829698 w 1297292"/>
              <a:gd name="connsiteY31" fmla="*/ 884583 h 1649896"/>
              <a:gd name="connsiteX32" fmla="*/ 809819 w 1297292"/>
              <a:gd name="connsiteY32" fmla="*/ 844826 h 1649896"/>
              <a:gd name="connsiteX33" fmla="*/ 789941 w 1297292"/>
              <a:gd name="connsiteY33" fmla="*/ 785192 h 1649896"/>
              <a:gd name="connsiteX34" fmla="*/ 720367 w 1297292"/>
              <a:gd name="connsiteY34" fmla="*/ 705679 h 1649896"/>
              <a:gd name="connsiteX35" fmla="*/ 710428 w 1297292"/>
              <a:gd name="connsiteY35" fmla="*/ 655983 h 1649896"/>
              <a:gd name="connsiteX36" fmla="*/ 700489 w 1297292"/>
              <a:gd name="connsiteY36" fmla="*/ 626165 h 1649896"/>
              <a:gd name="connsiteX37" fmla="*/ 690550 w 1297292"/>
              <a:gd name="connsiteY37" fmla="*/ 447261 h 1649896"/>
              <a:gd name="connsiteX38" fmla="*/ 680611 w 1297292"/>
              <a:gd name="connsiteY38" fmla="*/ 397565 h 1649896"/>
              <a:gd name="connsiteX39" fmla="*/ 630915 w 1297292"/>
              <a:gd name="connsiteY39" fmla="*/ 288235 h 1649896"/>
              <a:gd name="connsiteX40" fmla="*/ 601098 w 1297292"/>
              <a:gd name="connsiteY40" fmla="*/ 258418 h 1649896"/>
              <a:gd name="connsiteX41" fmla="*/ 571280 w 1297292"/>
              <a:gd name="connsiteY41" fmla="*/ 238539 h 1649896"/>
              <a:gd name="connsiteX42" fmla="*/ 551402 w 1297292"/>
              <a:gd name="connsiteY42" fmla="*/ 208722 h 1649896"/>
              <a:gd name="connsiteX43" fmla="*/ 521585 w 1297292"/>
              <a:gd name="connsiteY43" fmla="*/ 178905 h 1649896"/>
              <a:gd name="connsiteX44" fmla="*/ 501706 w 1297292"/>
              <a:gd name="connsiteY44" fmla="*/ 39757 h 1649896"/>
              <a:gd name="connsiteX45" fmla="*/ 491767 w 1297292"/>
              <a:gd name="connsiteY45" fmla="*/ 0 h 1649896"/>
              <a:gd name="connsiteX46" fmla="*/ 452011 w 1297292"/>
              <a:gd name="connsiteY46" fmla="*/ 238539 h 1649896"/>
              <a:gd name="connsiteX47" fmla="*/ 432133 w 1297292"/>
              <a:gd name="connsiteY47" fmla="*/ 357809 h 1649896"/>
              <a:gd name="connsiteX48" fmla="*/ 412254 w 1297292"/>
              <a:gd name="connsiteY48" fmla="*/ 377687 h 1649896"/>
              <a:gd name="connsiteX49" fmla="*/ 372498 w 1297292"/>
              <a:gd name="connsiteY49" fmla="*/ 437322 h 1649896"/>
              <a:gd name="connsiteX50" fmla="*/ 372498 w 1297292"/>
              <a:gd name="connsiteY50" fmla="*/ 437322 h 1649896"/>
              <a:gd name="connsiteX51" fmla="*/ 342680 w 1297292"/>
              <a:gd name="connsiteY51" fmla="*/ 496957 h 1649896"/>
              <a:gd name="connsiteX52" fmla="*/ 302924 w 1297292"/>
              <a:gd name="connsiteY52" fmla="*/ 526774 h 1649896"/>
              <a:gd name="connsiteX53" fmla="*/ 233350 w 1297292"/>
              <a:gd name="connsiteY53" fmla="*/ 546652 h 1649896"/>
              <a:gd name="connsiteX54" fmla="*/ 14689 w 1297292"/>
              <a:gd name="connsiteY54" fmla="*/ 566531 h 164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297292" h="1649896">
                <a:moveTo>
                  <a:pt x="14689" y="566531"/>
                </a:moveTo>
                <a:cubicBezTo>
                  <a:pt x="-20098" y="626166"/>
                  <a:pt x="16785" y="792042"/>
                  <a:pt x="24628" y="904461"/>
                </a:cubicBezTo>
                <a:cubicBezTo>
                  <a:pt x="26754" y="934932"/>
                  <a:pt x="40867" y="963586"/>
                  <a:pt x="44506" y="993913"/>
                </a:cubicBezTo>
                <a:cubicBezTo>
                  <a:pt x="50834" y="1046647"/>
                  <a:pt x="49161" y="1100090"/>
                  <a:pt x="54446" y="1152939"/>
                </a:cubicBezTo>
                <a:cubicBezTo>
                  <a:pt x="55805" y="1166531"/>
                  <a:pt x="54175" y="1183621"/>
                  <a:pt x="64385" y="1192696"/>
                </a:cubicBezTo>
                <a:cubicBezTo>
                  <a:pt x="86533" y="1212383"/>
                  <a:pt x="119242" y="1216015"/>
                  <a:pt x="143898" y="1232452"/>
                </a:cubicBezTo>
                <a:cubicBezTo>
                  <a:pt x="186293" y="1260715"/>
                  <a:pt x="200501" y="1273749"/>
                  <a:pt x="243289" y="1292087"/>
                </a:cubicBezTo>
                <a:cubicBezTo>
                  <a:pt x="252919" y="1296214"/>
                  <a:pt x="263167" y="1298713"/>
                  <a:pt x="273106" y="1302026"/>
                </a:cubicBezTo>
                <a:cubicBezTo>
                  <a:pt x="279732" y="1308652"/>
                  <a:pt x="285667" y="1316051"/>
                  <a:pt x="292985" y="1321905"/>
                </a:cubicBezTo>
                <a:cubicBezTo>
                  <a:pt x="302313" y="1329367"/>
                  <a:pt x="315340" y="1332455"/>
                  <a:pt x="322802" y="1341783"/>
                </a:cubicBezTo>
                <a:cubicBezTo>
                  <a:pt x="329347" y="1349964"/>
                  <a:pt x="329428" y="1361661"/>
                  <a:pt x="332741" y="1371600"/>
                </a:cubicBezTo>
                <a:cubicBezTo>
                  <a:pt x="336054" y="1434548"/>
                  <a:pt x="330885" y="1498522"/>
                  <a:pt x="342680" y="1560444"/>
                </a:cubicBezTo>
                <a:cubicBezTo>
                  <a:pt x="344915" y="1572178"/>
                  <a:pt x="362778" y="1573379"/>
                  <a:pt x="372498" y="1580322"/>
                </a:cubicBezTo>
                <a:cubicBezTo>
                  <a:pt x="385978" y="1589950"/>
                  <a:pt x="397774" y="1602094"/>
                  <a:pt x="412254" y="1610139"/>
                </a:cubicBezTo>
                <a:cubicBezTo>
                  <a:pt x="442790" y="1627103"/>
                  <a:pt x="500971" y="1641167"/>
                  <a:pt x="531524" y="1649896"/>
                </a:cubicBezTo>
                <a:lnTo>
                  <a:pt x="1286898" y="1639957"/>
                </a:lnTo>
                <a:cubicBezTo>
                  <a:pt x="1300529" y="1639072"/>
                  <a:pt x="1296837" y="1613860"/>
                  <a:pt x="1296837" y="1600200"/>
                </a:cubicBezTo>
                <a:cubicBezTo>
                  <a:pt x="1296837" y="1547088"/>
                  <a:pt x="1295182" y="1493636"/>
                  <a:pt x="1286898" y="1441174"/>
                </a:cubicBezTo>
                <a:cubicBezTo>
                  <a:pt x="1285035" y="1429375"/>
                  <a:pt x="1272361" y="1422041"/>
                  <a:pt x="1267019" y="1411357"/>
                </a:cubicBezTo>
                <a:cubicBezTo>
                  <a:pt x="1259040" y="1395399"/>
                  <a:pt x="1252783" y="1378587"/>
                  <a:pt x="1247141" y="1361661"/>
                </a:cubicBezTo>
                <a:cubicBezTo>
                  <a:pt x="1242821" y="1348702"/>
                  <a:pt x="1243311" y="1334123"/>
                  <a:pt x="1237202" y="1321905"/>
                </a:cubicBezTo>
                <a:cubicBezTo>
                  <a:pt x="1233011" y="1313523"/>
                  <a:pt x="1222522" y="1309823"/>
                  <a:pt x="1217324" y="1302026"/>
                </a:cubicBezTo>
                <a:cubicBezTo>
                  <a:pt x="1209106" y="1289698"/>
                  <a:pt x="1206336" y="1274123"/>
                  <a:pt x="1197446" y="1262270"/>
                </a:cubicBezTo>
                <a:cubicBezTo>
                  <a:pt x="1164126" y="1217843"/>
                  <a:pt x="1156640" y="1227533"/>
                  <a:pt x="1117933" y="1192696"/>
                </a:cubicBezTo>
                <a:cubicBezTo>
                  <a:pt x="1097037" y="1173890"/>
                  <a:pt x="1080788" y="1149928"/>
                  <a:pt x="1058298" y="1133061"/>
                </a:cubicBezTo>
                <a:lnTo>
                  <a:pt x="978785" y="1073426"/>
                </a:lnTo>
                <a:cubicBezTo>
                  <a:pt x="975472" y="1063487"/>
                  <a:pt x="974935" y="1052134"/>
                  <a:pt x="968846" y="1043609"/>
                </a:cubicBezTo>
                <a:cubicBezTo>
                  <a:pt x="957953" y="1028358"/>
                  <a:pt x="940334" y="1018845"/>
                  <a:pt x="929089" y="1003852"/>
                </a:cubicBezTo>
                <a:cubicBezTo>
                  <a:pt x="919150" y="990600"/>
                  <a:pt x="908900" y="977575"/>
                  <a:pt x="899272" y="964096"/>
                </a:cubicBezTo>
                <a:cubicBezTo>
                  <a:pt x="892329" y="954376"/>
                  <a:pt x="885320" y="944650"/>
                  <a:pt x="879393" y="934279"/>
                </a:cubicBezTo>
                <a:cubicBezTo>
                  <a:pt x="872042" y="921415"/>
                  <a:pt x="869992" y="904999"/>
                  <a:pt x="859515" y="894522"/>
                </a:cubicBezTo>
                <a:cubicBezTo>
                  <a:pt x="852107" y="887114"/>
                  <a:pt x="839637" y="887896"/>
                  <a:pt x="829698" y="884583"/>
                </a:cubicBezTo>
                <a:cubicBezTo>
                  <a:pt x="823072" y="871331"/>
                  <a:pt x="815322" y="858583"/>
                  <a:pt x="809819" y="844826"/>
                </a:cubicBezTo>
                <a:cubicBezTo>
                  <a:pt x="802037" y="825371"/>
                  <a:pt x="804757" y="800008"/>
                  <a:pt x="789941" y="785192"/>
                </a:cubicBezTo>
                <a:cubicBezTo>
                  <a:pt x="731799" y="727049"/>
                  <a:pt x="753241" y="754988"/>
                  <a:pt x="720367" y="705679"/>
                </a:cubicBezTo>
                <a:cubicBezTo>
                  <a:pt x="717054" y="689114"/>
                  <a:pt x="714525" y="672372"/>
                  <a:pt x="710428" y="655983"/>
                </a:cubicBezTo>
                <a:cubicBezTo>
                  <a:pt x="707887" y="645819"/>
                  <a:pt x="701482" y="636595"/>
                  <a:pt x="700489" y="626165"/>
                </a:cubicBezTo>
                <a:cubicBezTo>
                  <a:pt x="694826" y="566707"/>
                  <a:pt x="695724" y="506763"/>
                  <a:pt x="690550" y="447261"/>
                </a:cubicBezTo>
                <a:cubicBezTo>
                  <a:pt x="689087" y="430431"/>
                  <a:pt x="683000" y="414289"/>
                  <a:pt x="680611" y="397565"/>
                </a:cubicBezTo>
                <a:cubicBezTo>
                  <a:pt x="665474" y="291606"/>
                  <a:pt x="699265" y="322409"/>
                  <a:pt x="630915" y="288235"/>
                </a:cubicBezTo>
                <a:cubicBezTo>
                  <a:pt x="620976" y="278296"/>
                  <a:pt x="611896" y="267416"/>
                  <a:pt x="601098" y="258418"/>
                </a:cubicBezTo>
                <a:cubicBezTo>
                  <a:pt x="591921" y="250771"/>
                  <a:pt x="579727" y="246986"/>
                  <a:pt x="571280" y="238539"/>
                </a:cubicBezTo>
                <a:cubicBezTo>
                  <a:pt x="562833" y="230092"/>
                  <a:pt x="559049" y="217899"/>
                  <a:pt x="551402" y="208722"/>
                </a:cubicBezTo>
                <a:cubicBezTo>
                  <a:pt x="542404" y="197924"/>
                  <a:pt x="531524" y="188844"/>
                  <a:pt x="521585" y="178905"/>
                </a:cubicBezTo>
                <a:cubicBezTo>
                  <a:pt x="497650" y="107098"/>
                  <a:pt x="521062" y="184925"/>
                  <a:pt x="501706" y="39757"/>
                </a:cubicBezTo>
                <a:cubicBezTo>
                  <a:pt x="499901" y="26217"/>
                  <a:pt x="495080" y="13252"/>
                  <a:pt x="491767" y="0"/>
                </a:cubicBezTo>
                <a:cubicBezTo>
                  <a:pt x="400405" y="60911"/>
                  <a:pt x="467611" y="4533"/>
                  <a:pt x="452011" y="238539"/>
                </a:cubicBezTo>
                <a:cubicBezTo>
                  <a:pt x="451581" y="244994"/>
                  <a:pt x="442821" y="336434"/>
                  <a:pt x="432133" y="357809"/>
                </a:cubicBezTo>
                <a:cubicBezTo>
                  <a:pt x="427942" y="366190"/>
                  <a:pt x="417877" y="370190"/>
                  <a:pt x="412254" y="377687"/>
                </a:cubicBezTo>
                <a:cubicBezTo>
                  <a:pt x="397920" y="396799"/>
                  <a:pt x="385750" y="417444"/>
                  <a:pt x="372498" y="437322"/>
                </a:cubicBezTo>
                <a:lnTo>
                  <a:pt x="372498" y="437322"/>
                </a:lnTo>
                <a:cubicBezTo>
                  <a:pt x="364414" y="461574"/>
                  <a:pt x="361948" y="477689"/>
                  <a:pt x="342680" y="496957"/>
                </a:cubicBezTo>
                <a:cubicBezTo>
                  <a:pt x="330967" y="508670"/>
                  <a:pt x="317306" y="518556"/>
                  <a:pt x="302924" y="526774"/>
                </a:cubicBezTo>
                <a:cubicBezTo>
                  <a:pt x="291835" y="533111"/>
                  <a:pt x="241956" y="544501"/>
                  <a:pt x="233350" y="546652"/>
                </a:cubicBezTo>
                <a:cubicBezTo>
                  <a:pt x="153837" y="606288"/>
                  <a:pt x="49476" y="506896"/>
                  <a:pt x="14689" y="566531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174360A-4B16-48DD-B28C-3872AC201D6B}"/>
              </a:ext>
            </a:extLst>
          </p:cNvPr>
          <p:cNvSpPr/>
          <p:nvPr/>
        </p:nvSpPr>
        <p:spPr>
          <a:xfrm>
            <a:off x="6587797" y="4826566"/>
            <a:ext cx="399425" cy="548138"/>
          </a:xfrm>
          <a:custGeom>
            <a:avLst/>
            <a:gdLst>
              <a:gd name="connsiteX0" fmla="*/ 14689 w 1297292"/>
              <a:gd name="connsiteY0" fmla="*/ 566531 h 1649896"/>
              <a:gd name="connsiteX1" fmla="*/ 24628 w 1297292"/>
              <a:gd name="connsiteY1" fmla="*/ 904461 h 1649896"/>
              <a:gd name="connsiteX2" fmla="*/ 44506 w 1297292"/>
              <a:gd name="connsiteY2" fmla="*/ 993913 h 1649896"/>
              <a:gd name="connsiteX3" fmla="*/ 54446 w 1297292"/>
              <a:gd name="connsiteY3" fmla="*/ 1152939 h 1649896"/>
              <a:gd name="connsiteX4" fmla="*/ 64385 w 1297292"/>
              <a:gd name="connsiteY4" fmla="*/ 1192696 h 1649896"/>
              <a:gd name="connsiteX5" fmla="*/ 143898 w 1297292"/>
              <a:gd name="connsiteY5" fmla="*/ 1232452 h 1649896"/>
              <a:gd name="connsiteX6" fmla="*/ 243289 w 1297292"/>
              <a:gd name="connsiteY6" fmla="*/ 1292087 h 1649896"/>
              <a:gd name="connsiteX7" fmla="*/ 273106 w 1297292"/>
              <a:gd name="connsiteY7" fmla="*/ 1302026 h 1649896"/>
              <a:gd name="connsiteX8" fmla="*/ 292985 w 1297292"/>
              <a:gd name="connsiteY8" fmla="*/ 1321905 h 1649896"/>
              <a:gd name="connsiteX9" fmla="*/ 322802 w 1297292"/>
              <a:gd name="connsiteY9" fmla="*/ 1341783 h 1649896"/>
              <a:gd name="connsiteX10" fmla="*/ 332741 w 1297292"/>
              <a:gd name="connsiteY10" fmla="*/ 1371600 h 1649896"/>
              <a:gd name="connsiteX11" fmla="*/ 342680 w 1297292"/>
              <a:gd name="connsiteY11" fmla="*/ 1560444 h 1649896"/>
              <a:gd name="connsiteX12" fmla="*/ 372498 w 1297292"/>
              <a:gd name="connsiteY12" fmla="*/ 1580322 h 1649896"/>
              <a:gd name="connsiteX13" fmla="*/ 412254 w 1297292"/>
              <a:gd name="connsiteY13" fmla="*/ 1610139 h 1649896"/>
              <a:gd name="connsiteX14" fmla="*/ 531524 w 1297292"/>
              <a:gd name="connsiteY14" fmla="*/ 1649896 h 1649896"/>
              <a:gd name="connsiteX15" fmla="*/ 1286898 w 1297292"/>
              <a:gd name="connsiteY15" fmla="*/ 1639957 h 1649896"/>
              <a:gd name="connsiteX16" fmla="*/ 1296837 w 1297292"/>
              <a:gd name="connsiteY16" fmla="*/ 1600200 h 1649896"/>
              <a:gd name="connsiteX17" fmla="*/ 1286898 w 1297292"/>
              <a:gd name="connsiteY17" fmla="*/ 1441174 h 1649896"/>
              <a:gd name="connsiteX18" fmla="*/ 1267019 w 1297292"/>
              <a:gd name="connsiteY18" fmla="*/ 1411357 h 1649896"/>
              <a:gd name="connsiteX19" fmla="*/ 1247141 w 1297292"/>
              <a:gd name="connsiteY19" fmla="*/ 1361661 h 1649896"/>
              <a:gd name="connsiteX20" fmla="*/ 1237202 w 1297292"/>
              <a:gd name="connsiteY20" fmla="*/ 1321905 h 1649896"/>
              <a:gd name="connsiteX21" fmla="*/ 1217324 w 1297292"/>
              <a:gd name="connsiteY21" fmla="*/ 1302026 h 1649896"/>
              <a:gd name="connsiteX22" fmla="*/ 1197446 w 1297292"/>
              <a:gd name="connsiteY22" fmla="*/ 1262270 h 1649896"/>
              <a:gd name="connsiteX23" fmla="*/ 1117933 w 1297292"/>
              <a:gd name="connsiteY23" fmla="*/ 1192696 h 1649896"/>
              <a:gd name="connsiteX24" fmla="*/ 1058298 w 1297292"/>
              <a:gd name="connsiteY24" fmla="*/ 1133061 h 1649896"/>
              <a:gd name="connsiteX25" fmla="*/ 978785 w 1297292"/>
              <a:gd name="connsiteY25" fmla="*/ 1073426 h 1649896"/>
              <a:gd name="connsiteX26" fmla="*/ 968846 w 1297292"/>
              <a:gd name="connsiteY26" fmla="*/ 1043609 h 1649896"/>
              <a:gd name="connsiteX27" fmla="*/ 929089 w 1297292"/>
              <a:gd name="connsiteY27" fmla="*/ 1003852 h 1649896"/>
              <a:gd name="connsiteX28" fmla="*/ 899272 w 1297292"/>
              <a:gd name="connsiteY28" fmla="*/ 964096 h 1649896"/>
              <a:gd name="connsiteX29" fmla="*/ 879393 w 1297292"/>
              <a:gd name="connsiteY29" fmla="*/ 934279 h 1649896"/>
              <a:gd name="connsiteX30" fmla="*/ 859515 w 1297292"/>
              <a:gd name="connsiteY30" fmla="*/ 894522 h 1649896"/>
              <a:gd name="connsiteX31" fmla="*/ 829698 w 1297292"/>
              <a:gd name="connsiteY31" fmla="*/ 884583 h 1649896"/>
              <a:gd name="connsiteX32" fmla="*/ 809819 w 1297292"/>
              <a:gd name="connsiteY32" fmla="*/ 844826 h 1649896"/>
              <a:gd name="connsiteX33" fmla="*/ 789941 w 1297292"/>
              <a:gd name="connsiteY33" fmla="*/ 785192 h 1649896"/>
              <a:gd name="connsiteX34" fmla="*/ 720367 w 1297292"/>
              <a:gd name="connsiteY34" fmla="*/ 705679 h 1649896"/>
              <a:gd name="connsiteX35" fmla="*/ 710428 w 1297292"/>
              <a:gd name="connsiteY35" fmla="*/ 655983 h 1649896"/>
              <a:gd name="connsiteX36" fmla="*/ 700489 w 1297292"/>
              <a:gd name="connsiteY36" fmla="*/ 626165 h 1649896"/>
              <a:gd name="connsiteX37" fmla="*/ 690550 w 1297292"/>
              <a:gd name="connsiteY37" fmla="*/ 447261 h 1649896"/>
              <a:gd name="connsiteX38" fmla="*/ 680611 w 1297292"/>
              <a:gd name="connsiteY38" fmla="*/ 397565 h 1649896"/>
              <a:gd name="connsiteX39" fmla="*/ 630915 w 1297292"/>
              <a:gd name="connsiteY39" fmla="*/ 288235 h 1649896"/>
              <a:gd name="connsiteX40" fmla="*/ 601098 w 1297292"/>
              <a:gd name="connsiteY40" fmla="*/ 258418 h 1649896"/>
              <a:gd name="connsiteX41" fmla="*/ 571280 w 1297292"/>
              <a:gd name="connsiteY41" fmla="*/ 238539 h 1649896"/>
              <a:gd name="connsiteX42" fmla="*/ 551402 w 1297292"/>
              <a:gd name="connsiteY42" fmla="*/ 208722 h 1649896"/>
              <a:gd name="connsiteX43" fmla="*/ 521585 w 1297292"/>
              <a:gd name="connsiteY43" fmla="*/ 178905 h 1649896"/>
              <a:gd name="connsiteX44" fmla="*/ 501706 w 1297292"/>
              <a:gd name="connsiteY44" fmla="*/ 39757 h 1649896"/>
              <a:gd name="connsiteX45" fmla="*/ 491767 w 1297292"/>
              <a:gd name="connsiteY45" fmla="*/ 0 h 1649896"/>
              <a:gd name="connsiteX46" fmla="*/ 452011 w 1297292"/>
              <a:gd name="connsiteY46" fmla="*/ 238539 h 1649896"/>
              <a:gd name="connsiteX47" fmla="*/ 432133 w 1297292"/>
              <a:gd name="connsiteY47" fmla="*/ 357809 h 1649896"/>
              <a:gd name="connsiteX48" fmla="*/ 412254 w 1297292"/>
              <a:gd name="connsiteY48" fmla="*/ 377687 h 1649896"/>
              <a:gd name="connsiteX49" fmla="*/ 372498 w 1297292"/>
              <a:gd name="connsiteY49" fmla="*/ 437322 h 1649896"/>
              <a:gd name="connsiteX50" fmla="*/ 372498 w 1297292"/>
              <a:gd name="connsiteY50" fmla="*/ 437322 h 1649896"/>
              <a:gd name="connsiteX51" fmla="*/ 342680 w 1297292"/>
              <a:gd name="connsiteY51" fmla="*/ 496957 h 1649896"/>
              <a:gd name="connsiteX52" fmla="*/ 302924 w 1297292"/>
              <a:gd name="connsiteY52" fmla="*/ 526774 h 1649896"/>
              <a:gd name="connsiteX53" fmla="*/ 233350 w 1297292"/>
              <a:gd name="connsiteY53" fmla="*/ 546652 h 1649896"/>
              <a:gd name="connsiteX54" fmla="*/ 14689 w 1297292"/>
              <a:gd name="connsiteY54" fmla="*/ 566531 h 164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297292" h="1649896">
                <a:moveTo>
                  <a:pt x="14689" y="566531"/>
                </a:moveTo>
                <a:cubicBezTo>
                  <a:pt x="-20098" y="626166"/>
                  <a:pt x="16785" y="792042"/>
                  <a:pt x="24628" y="904461"/>
                </a:cubicBezTo>
                <a:cubicBezTo>
                  <a:pt x="26754" y="934932"/>
                  <a:pt x="40867" y="963586"/>
                  <a:pt x="44506" y="993913"/>
                </a:cubicBezTo>
                <a:cubicBezTo>
                  <a:pt x="50834" y="1046647"/>
                  <a:pt x="49161" y="1100090"/>
                  <a:pt x="54446" y="1152939"/>
                </a:cubicBezTo>
                <a:cubicBezTo>
                  <a:pt x="55805" y="1166531"/>
                  <a:pt x="54175" y="1183621"/>
                  <a:pt x="64385" y="1192696"/>
                </a:cubicBezTo>
                <a:cubicBezTo>
                  <a:pt x="86533" y="1212383"/>
                  <a:pt x="119242" y="1216015"/>
                  <a:pt x="143898" y="1232452"/>
                </a:cubicBezTo>
                <a:cubicBezTo>
                  <a:pt x="186293" y="1260715"/>
                  <a:pt x="200501" y="1273749"/>
                  <a:pt x="243289" y="1292087"/>
                </a:cubicBezTo>
                <a:cubicBezTo>
                  <a:pt x="252919" y="1296214"/>
                  <a:pt x="263167" y="1298713"/>
                  <a:pt x="273106" y="1302026"/>
                </a:cubicBezTo>
                <a:cubicBezTo>
                  <a:pt x="279732" y="1308652"/>
                  <a:pt x="285667" y="1316051"/>
                  <a:pt x="292985" y="1321905"/>
                </a:cubicBezTo>
                <a:cubicBezTo>
                  <a:pt x="302313" y="1329367"/>
                  <a:pt x="315340" y="1332455"/>
                  <a:pt x="322802" y="1341783"/>
                </a:cubicBezTo>
                <a:cubicBezTo>
                  <a:pt x="329347" y="1349964"/>
                  <a:pt x="329428" y="1361661"/>
                  <a:pt x="332741" y="1371600"/>
                </a:cubicBezTo>
                <a:cubicBezTo>
                  <a:pt x="336054" y="1434548"/>
                  <a:pt x="330885" y="1498522"/>
                  <a:pt x="342680" y="1560444"/>
                </a:cubicBezTo>
                <a:cubicBezTo>
                  <a:pt x="344915" y="1572178"/>
                  <a:pt x="362778" y="1573379"/>
                  <a:pt x="372498" y="1580322"/>
                </a:cubicBezTo>
                <a:cubicBezTo>
                  <a:pt x="385978" y="1589950"/>
                  <a:pt x="397774" y="1602094"/>
                  <a:pt x="412254" y="1610139"/>
                </a:cubicBezTo>
                <a:cubicBezTo>
                  <a:pt x="442790" y="1627103"/>
                  <a:pt x="500971" y="1641167"/>
                  <a:pt x="531524" y="1649896"/>
                </a:cubicBezTo>
                <a:lnTo>
                  <a:pt x="1286898" y="1639957"/>
                </a:lnTo>
                <a:cubicBezTo>
                  <a:pt x="1300529" y="1639072"/>
                  <a:pt x="1296837" y="1613860"/>
                  <a:pt x="1296837" y="1600200"/>
                </a:cubicBezTo>
                <a:cubicBezTo>
                  <a:pt x="1296837" y="1547088"/>
                  <a:pt x="1295182" y="1493636"/>
                  <a:pt x="1286898" y="1441174"/>
                </a:cubicBezTo>
                <a:cubicBezTo>
                  <a:pt x="1285035" y="1429375"/>
                  <a:pt x="1272361" y="1422041"/>
                  <a:pt x="1267019" y="1411357"/>
                </a:cubicBezTo>
                <a:cubicBezTo>
                  <a:pt x="1259040" y="1395399"/>
                  <a:pt x="1252783" y="1378587"/>
                  <a:pt x="1247141" y="1361661"/>
                </a:cubicBezTo>
                <a:cubicBezTo>
                  <a:pt x="1242821" y="1348702"/>
                  <a:pt x="1243311" y="1334123"/>
                  <a:pt x="1237202" y="1321905"/>
                </a:cubicBezTo>
                <a:cubicBezTo>
                  <a:pt x="1233011" y="1313523"/>
                  <a:pt x="1222522" y="1309823"/>
                  <a:pt x="1217324" y="1302026"/>
                </a:cubicBezTo>
                <a:cubicBezTo>
                  <a:pt x="1209106" y="1289698"/>
                  <a:pt x="1206336" y="1274123"/>
                  <a:pt x="1197446" y="1262270"/>
                </a:cubicBezTo>
                <a:cubicBezTo>
                  <a:pt x="1164126" y="1217843"/>
                  <a:pt x="1156640" y="1227533"/>
                  <a:pt x="1117933" y="1192696"/>
                </a:cubicBezTo>
                <a:cubicBezTo>
                  <a:pt x="1097037" y="1173890"/>
                  <a:pt x="1080788" y="1149928"/>
                  <a:pt x="1058298" y="1133061"/>
                </a:cubicBezTo>
                <a:lnTo>
                  <a:pt x="978785" y="1073426"/>
                </a:lnTo>
                <a:cubicBezTo>
                  <a:pt x="975472" y="1063487"/>
                  <a:pt x="974935" y="1052134"/>
                  <a:pt x="968846" y="1043609"/>
                </a:cubicBezTo>
                <a:cubicBezTo>
                  <a:pt x="957953" y="1028358"/>
                  <a:pt x="940334" y="1018845"/>
                  <a:pt x="929089" y="1003852"/>
                </a:cubicBezTo>
                <a:cubicBezTo>
                  <a:pt x="919150" y="990600"/>
                  <a:pt x="908900" y="977575"/>
                  <a:pt x="899272" y="964096"/>
                </a:cubicBezTo>
                <a:cubicBezTo>
                  <a:pt x="892329" y="954376"/>
                  <a:pt x="885320" y="944650"/>
                  <a:pt x="879393" y="934279"/>
                </a:cubicBezTo>
                <a:cubicBezTo>
                  <a:pt x="872042" y="921415"/>
                  <a:pt x="869992" y="904999"/>
                  <a:pt x="859515" y="894522"/>
                </a:cubicBezTo>
                <a:cubicBezTo>
                  <a:pt x="852107" y="887114"/>
                  <a:pt x="839637" y="887896"/>
                  <a:pt x="829698" y="884583"/>
                </a:cubicBezTo>
                <a:cubicBezTo>
                  <a:pt x="823072" y="871331"/>
                  <a:pt x="815322" y="858583"/>
                  <a:pt x="809819" y="844826"/>
                </a:cubicBezTo>
                <a:cubicBezTo>
                  <a:pt x="802037" y="825371"/>
                  <a:pt x="804757" y="800008"/>
                  <a:pt x="789941" y="785192"/>
                </a:cubicBezTo>
                <a:cubicBezTo>
                  <a:pt x="731799" y="727049"/>
                  <a:pt x="753241" y="754988"/>
                  <a:pt x="720367" y="705679"/>
                </a:cubicBezTo>
                <a:cubicBezTo>
                  <a:pt x="717054" y="689114"/>
                  <a:pt x="714525" y="672372"/>
                  <a:pt x="710428" y="655983"/>
                </a:cubicBezTo>
                <a:cubicBezTo>
                  <a:pt x="707887" y="645819"/>
                  <a:pt x="701482" y="636595"/>
                  <a:pt x="700489" y="626165"/>
                </a:cubicBezTo>
                <a:cubicBezTo>
                  <a:pt x="694826" y="566707"/>
                  <a:pt x="695724" y="506763"/>
                  <a:pt x="690550" y="447261"/>
                </a:cubicBezTo>
                <a:cubicBezTo>
                  <a:pt x="689087" y="430431"/>
                  <a:pt x="683000" y="414289"/>
                  <a:pt x="680611" y="397565"/>
                </a:cubicBezTo>
                <a:cubicBezTo>
                  <a:pt x="665474" y="291606"/>
                  <a:pt x="699265" y="322409"/>
                  <a:pt x="630915" y="288235"/>
                </a:cubicBezTo>
                <a:cubicBezTo>
                  <a:pt x="620976" y="278296"/>
                  <a:pt x="611896" y="267416"/>
                  <a:pt x="601098" y="258418"/>
                </a:cubicBezTo>
                <a:cubicBezTo>
                  <a:pt x="591921" y="250771"/>
                  <a:pt x="579727" y="246986"/>
                  <a:pt x="571280" y="238539"/>
                </a:cubicBezTo>
                <a:cubicBezTo>
                  <a:pt x="562833" y="230092"/>
                  <a:pt x="559049" y="217899"/>
                  <a:pt x="551402" y="208722"/>
                </a:cubicBezTo>
                <a:cubicBezTo>
                  <a:pt x="542404" y="197924"/>
                  <a:pt x="531524" y="188844"/>
                  <a:pt x="521585" y="178905"/>
                </a:cubicBezTo>
                <a:cubicBezTo>
                  <a:pt x="497650" y="107098"/>
                  <a:pt x="521062" y="184925"/>
                  <a:pt x="501706" y="39757"/>
                </a:cubicBezTo>
                <a:cubicBezTo>
                  <a:pt x="499901" y="26217"/>
                  <a:pt x="495080" y="13252"/>
                  <a:pt x="491767" y="0"/>
                </a:cubicBezTo>
                <a:cubicBezTo>
                  <a:pt x="400405" y="60911"/>
                  <a:pt x="467611" y="4533"/>
                  <a:pt x="452011" y="238539"/>
                </a:cubicBezTo>
                <a:cubicBezTo>
                  <a:pt x="451581" y="244994"/>
                  <a:pt x="442821" y="336434"/>
                  <a:pt x="432133" y="357809"/>
                </a:cubicBezTo>
                <a:cubicBezTo>
                  <a:pt x="427942" y="366190"/>
                  <a:pt x="417877" y="370190"/>
                  <a:pt x="412254" y="377687"/>
                </a:cubicBezTo>
                <a:cubicBezTo>
                  <a:pt x="397920" y="396799"/>
                  <a:pt x="385750" y="417444"/>
                  <a:pt x="372498" y="437322"/>
                </a:cubicBezTo>
                <a:lnTo>
                  <a:pt x="372498" y="437322"/>
                </a:lnTo>
                <a:cubicBezTo>
                  <a:pt x="364414" y="461574"/>
                  <a:pt x="361948" y="477689"/>
                  <a:pt x="342680" y="496957"/>
                </a:cubicBezTo>
                <a:cubicBezTo>
                  <a:pt x="330967" y="508670"/>
                  <a:pt x="317306" y="518556"/>
                  <a:pt x="302924" y="526774"/>
                </a:cubicBezTo>
                <a:cubicBezTo>
                  <a:pt x="291835" y="533111"/>
                  <a:pt x="241956" y="544501"/>
                  <a:pt x="233350" y="546652"/>
                </a:cubicBezTo>
                <a:cubicBezTo>
                  <a:pt x="153837" y="606288"/>
                  <a:pt x="49476" y="506896"/>
                  <a:pt x="14689" y="566531"/>
                </a:cubicBezTo>
                <a:close/>
              </a:path>
            </a:pathLst>
          </a:cu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C7EB0B-DEE9-4B46-96F1-50CEA31E168C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 flipV="1">
            <a:off x="4333322" y="3386576"/>
            <a:ext cx="1520011" cy="104455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7C96FDA-6DD0-43C6-9762-5A6265B0B13A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>
            <a:off x="4333322" y="4431131"/>
            <a:ext cx="1565523" cy="907774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ADA396E-727B-49C3-9DC6-3CC9FFA8BCEF}"/>
              </a:ext>
            </a:extLst>
          </p:cNvPr>
          <p:cNvSpPr txBox="1"/>
          <p:nvPr/>
        </p:nvSpPr>
        <p:spPr>
          <a:xfrm>
            <a:off x="7418856" y="3908853"/>
            <a:ext cx="4569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While choosing value for variable Q </a:t>
            </a:r>
          </a:p>
          <a:p>
            <a:r>
              <a:rPr lang="en-US" sz="2000" dirty="0">
                <a:solidFill>
                  <a:schemeClr val="bg1"/>
                </a:solidFill>
              </a:rPr>
              <a:t>“red” is the least constraining variable</a:t>
            </a:r>
          </a:p>
        </p:txBody>
      </p:sp>
      <p:pic>
        <p:nvPicPr>
          <p:cNvPr id="30" name="Picture 29" descr="Diagram&#10;&#10;Description automatically generated with low confidence">
            <a:hlinkClick r:id="rId3"/>
            <a:extLst>
              <a:ext uri="{FF2B5EF4-FFF2-40B4-BE49-F238E27FC236}">
                <a16:creationId xmlns:a16="http://schemas.microsoft.com/office/drawing/2014/main" id="{E8EA3296-9877-4A85-A1FD-C04C05B7C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2875" y="5338904"/>
            <a:ext cx="832055" cy="79479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8C8DDBF-A3CC-49A6-9136-918E1C8B7BA1}"/>
              </a:ext>
            </a:extLst>
          </p:cNvPr>
          <p:cNvSpPr txBox="1"/>
          <p:nvPr/>
        </p:nvSpPr>
        <p:spPr>
          <a:xfrm>
            <a:off x="2429413" y="6246678"/>
            <a:ext cx="6847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Combined ordering can solve </a:t>
            </a:r>
            <a:r>
              <a:rPr lang="en-US" sz="2000" dirty="0" err="1">
                <a:solidFill>
                  <a:schemeClr val="bg1"/>
                </a:solidFill>
              </a:rPr>
              <a:t>upto</a:t>
            </a:r>
            <a:r>
              <a:rPr lang="en-US" sz="2000" dirty="0">
                <a:solidFill>
                  <a:schemeClr val="bg1"/>
                </a:solidFill>
              </a:rPr>
              <a:t> 1000 queen problem</a:t>
            </a:r>
          </a:p>
        </p:txBody>
      </p:sp>
    </p:spTree>
    <p:extLst>
      <p:ext uri="{BB962C8B-B14F-4D97-AF65-F5344CB8AC3E}">
        <p14:creationId xmlns:p14="http://schemas.microsoft.com/office/powerpoint/2010/main" val="180772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9" grpId="0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16704-3765-4CEC-B766-17F704FBA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Problem Solvers: Evolution</a:t>
            </a:r>
          </a:p>
        </p:txBody>
      </p:sp>
      <p:pic>
        <p:nvPicPr>
          <p:cNvPr id="5" name="Picture 4" descr="Calendar&#10;&#10;Description automatically generated">
            <a:extLst>
              <a:ext uri="{FF2B5EF4-FFF2-40B4-BE49-F238E27FC236}">
                <a16:creationId xmlns:a16="http://schemas.microsoft.com/office/drawing/2014/main" id="{44D2605B-AA07-41D9-88C5-193EE214C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857" y="395289"/>
            <a:ext cx="1283656" cy="1279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9DC1E7-C8B1-424F-ABBC-7812D4114B0F}"/>
              </a:ext>
            </a:extLst>
          </p:cNvPr>
          <p:cNvSpPr txBox="1"/>
          <p:nvPr/>
        </p:nvSpPr>
        <p:spPr>
          <a:xfrm>
            <a:off x="968372" y="5412872"/>
            <a:ext cx="2517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Brute-Force Approach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53ACB-7FA2-4A41-9711-F16A31343A20}"/>
              </a:ext>
            </a:extLst>
          </p:cNvPr>
          <p:cNvSpPr txBox="1"/>
          <p:nvPr/>
        </p:nvSpPr>
        <p:spPr>
          <a:xfrm>
            <a:off x="472696" y="2631016"/>
            <a:ext cx="4019791" cy="224676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solve(puzzle </a:t>
            </a:r>
            <a:r>
              <a:rPr lang="en-US" sz="2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puzz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…………………………………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…………………………………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move(c1, c2)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check(solution)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…………………………………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…………………………………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C02049-D2D3-4EA0-98E6-279278971E1B}"/>
              </a:ext>
            </a:extLst>
          </p:cNvPr>
          <p:cNvSpPr txBox="1"/>
          <p:nvPr/>
        </p:nvSpPr>
        <p:spPr>
          <a:xfrm>
            <a:off x="8076415" y="5412872"/>
            <a:ext cx="295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Search Algorithms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70F307-93A7-4D29-85A3-457A2E48CF33}"/>
              </a:ext>
            </a:extLst>
          </p:cNvPr>
          <p:cNvSpPr txBox="1"/>
          <p:nvPr/>
        </p:nvSpPr>
        <p:spPr>
          <a:xfrm>
            <a:off x="7566489" y="2561443"/>
            <a:ext cx="4509554" cy="255454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solve(puzzle </a:t>
            </a:r>
            <a:r>
              <a:rPr lang="en-US" sz="2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puzz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…………………………………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…………………………………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puzz.</a:t>
            </a:r>
            <a:r>
              <a:rPr lang="en-US" sz="20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isGoal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return true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succ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puzz.</a:t>
            </a:r>
            <a:r>
              <a:rPr lang="en-US" sz="20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successor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…………………………………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…………………………………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D483F929-74EC-4600-A516-A3E77C371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726" y="2031748"/>
            <a:ext cx="2047875" cy="285750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041ABF6-E0C0-464A-90BF-D8C96B4D3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03349-507C-47FF-9D7C-4C625A938F7F}" type="slidenum">
              <a:rPr lang="en-US" b="0" smtClean="0">
                <a:solidFill>
                  <a:srgbClr val="00B0F0"/>
                </a:solidFill>
              </a:rPr>
              <a:pPr/>
              <a:t>4</a:t>
            </a:fld>
            <a:r>
              <a:rPr lang="en-US" b="0" dirty="0">
                <a:solidFill>
                  <a:srgbClr val="00B0F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15982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D37F6-D0F8-4385-B87B-CA7B5EAC5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CSPs: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891B4-6444-4B4C-98CE-E092D9525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766" y="1685925"/>
            <a:ext cx="10545418" cy="477678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CSP Structure</a:t>
            </a:r>
          </a:p>
          <a:p>
            <a:pPr lvl="1"/>
            <a:r>
              <a:rPr lang="en-US" dirty="0"/>
              <a:t>Variables</a:t>
            </a:r>
          </a:p>
          <a:p>
            <a:pPr lvl="1"/>
            <a:r>
              <a:rPr lang="en-US" dirty="0"/>
              <a:t>Domains</a:t>
            </a:r>
          </a:p>
          <a:p>
            <a:pPr lvl="1"/>
            <a:r>
              <a:rPr lang="en-US" dirty="0"/>
              <a:t>Constraints</a:t>
            </a:r>
          </a:p>
          <a:p>
            <a:pPr lvl="2"/>
            <a:r>
              <a:rPr lang="en-US" dirty="0"/>
              <a:t>Implicit (code to compute)</a:t>
            </a:r>
          </a:p>
          <a:p>
            <a:pPr lvl="2"/>
            <a:r>
              <a:rPr lang="en-US" dirty="0"/>
              <a:t>Explicit (list of legal tuples)</a:t>
            </a:r>
          </a:p>
          <a:p>
            <a:pPr lvl="2"/>
            <a:r>
              <a:rPr lang="en-US" dirty="0"/>
              <a:t>Unary / Binary / n-</a:t>
            </a:r>
            <a:r>
              <a:rPr lang="en-US" dirty="0" err="1"/>
              <a:t>ary</a:t>
            </a:r>
            <a:endParaRPr lang="en-US" dirty="0"/>
          </a:p>
          <a:p>
            <a:pPr lvl="1"/>
            <a:r>
              <a:rPr lang="en-US" dirty="0"/>
              <a:t>Goals</a:t>
            </a:r>
          </a:p>
          <a:p>
            <a:pPr lvl="2"/>
            <a:r>
              <a:rPr lang="en-US" dirty="0"/>
              <a:t>Find any solution</a:t>
            </a:r>
          </a:p>
          <a:p>
            <a:pPr lvl="2"/>
            <a:r>
              <a:rPr lang="en-US" dirty="0"/>
              <a:t>Find optimal 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C7FBC-DFF2-4D1E-8FD1-2E612B02B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28BD77E-E6B3-4F6C-A018-FE6EE8F76C99}"/>
              </a:ext>
            </a:extLst>
          </p:cNvPr>
          <p:cNvSpPr/>
          <p:nvPr/>
        </p:nvSpPr>
        <p:spPr>
          <a:xfrm>
            <a:off x="7349439" y="2773606"/>
            <a:ext cx="1514167" cy="519458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4ABF13D-F042-46FE-99F4-E666F1A7FD50}"/>
              </a:ext>
            </a:extLst>
          </p:cNvPr>
          <p:cNvSpPr/>
          <p:nvPr/>
        </p:nvSpPr>
        <p:spPr>
          <a:xfrm>
            <a:off x="6279327" y="4103414"/>
            <a:ext cx="1374486" cy="519458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8CABD51-9A03-4C8C-A2CC-E7892627B672}"/>
              </a:ext>
            </a:extLst>
          </p:cNvPr>
          <p:cNvSpPr/>
          <p:nvPr/>
        </p:nvSpPr>
        <p:spPr>
          <a:xfrm>
            <a:off x="8863606" y="4103414"/>
            <a:ext cx="1270998" cy="519458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A3029AF-1D23-46BA-B29B-25DC266D2773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 flipH="1">
            <a:off x="6966570" y="3293064"/>
            <a:ext cx="1139953" cy="8103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18ECC4-56C0-45ED-8A46-D31731CD7828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>
            <a:off x="8106523" y="3293064"/>
            <a:ext cx="1392582" cy="8103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82230E-2ABD-478E-8189-C742247C1F36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7653812" y="4363143"/>
            <a:ext cx="1209794" cy="135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05A21F9-064E-4B75-A784-F4853C242E49}"/>
              </a:ext>
            </a:extLst>
          </p:cNvPr>
          <p:cNvSpPr/>
          <p:nvPr/>
        </p:nvSpPr>
        <p:spPr>
          <a:xfrm>
            <a:off x="8374411" y="2909984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C952CF-C5C7-4D63-BAD3-4ED80EEB5C45}"/>
              </a:ext>
            </a:extLst>
          </p:cNvPr>
          <p:cNvSpPr/>
          <p:nvPr/>
        </p:nvSpPr>
        <p:spPr>
          <a:xfrm>
            <a:off x="7977066" y="2910905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7FC552-295B-4F37-80A6-490368845CF1}"/>
              </a:ext>
            </a:extLst>
          </p:cNvPr>
          <p:cNvSpPr/>
          <p:nvPr/>
        </p:nvSpPr>
        <p:spPr>
          <a:xfrm>
            <a:off x="7596672" y="2910742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7CD92E-6B37-47B3-AAB7-120C16E37DEB}"/>
              </a:ext>
            </a:extLst>
          </p:cNvPr>
          <p:cNvSpPr/>
          <p:nvPr/>
        </p:nvSpPr>
        <p:spPr>
          <a:xfrm>
            <a:off x="7214162" y="4241673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2B4E4C-3CB8-4249-9626-375722647FD6}"/>
              </a:ext>
            </a:extLst>
          </p:cNvPr>
          <p:cNvSpPr/>
          <p:nvPr/>
        </p:nvSpPr>
        <p:spPr>
          <a:xfrm>
            <a:off x="6816817" y="4242594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F06E05C-0E38-424B-B2AA-F9D05FC1D16F}"/>
              </a:ext>
            </a:extLst>
          </p:cNvPr>
          <p:cNvSpPr/>
          <p:nvPr/>
        </p:nvSpPr>
        <p:spPr>
          <a:xfrm>
            <a:off x="6436423" y="4242431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E91B4-F3CB-4A4E-A374-C372023E67AC}"/>
              </a:ext>
            </a:extLst>
          </p:cNvPr>
          <p:cNvSpPr/>
          <p:nvPr/>
        </p:nvSpPr>
        <p:spPr>
          <a:xfrm>
            <a:off x="9733554" y="4240752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545D537-EABF-4F07-AA25-CE3896A2A922}"/>
              </a:ext>
            </a:extLst>
          </p:cNvPr>
          <p:cNvSpPr/>
          <p:nvPr/>
        </p:nvSpPr>
        <p:spPr>
          <a:xfrm>
            <a:off x="9336209" y="4241673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E4D62F3-6FFC-4A8A-8C7C-20CD00CC975A}"/>
              </a:ext>
            </a:extLst>
          </p:cNvPr>
          <p:cNvSpPr/>
          <p:nvPr/>
        </p:nvSpPr>
        <p:spPr>
          <a:xfrm>
            <a:off x="8955815" y="4241510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090572-3397-4BF0-8B61-10F234415190}"/>
                  </a:ext>
                </a:extLst>
              </p:cNvPr>
              <p:cNvSpPr txBox="1"/>
              <p:nvPr/>
            </p:nvSpPr>
            <p:spPr>
              <a:xfrm>
                <a:off x="7061075" y="3414915"/>
                <a:ext cx="3061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090572-3397-4BF0-8B61-10F234415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075" y="3414915"/>
                <a:ext cx="306173" cy="369332"/>
              </a:xfrm>
              <a:prstGeom prst="rect">
                <a:avLst/>
              </a:prstGeom>
              <a:blipFill>
                <a:blip r:embed="rId2"/>
                <a:stretch>
                  <a:fillRect l="-17647" r="-15686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414B63B-9F1F-4C35-BC6B-5F4E85CDB167}"/>
                  </a:ext>
                </a:extLst>
              </p:cNvPr>
              <p:cNvSpPr txBox="1"/>
              <p:nvPr/>
            </p:nvSpPr>
            <p:spPr>
              <a:xfrm>
                <a:off x="8922864" y="3414915"/>
                <a:ext cx="3061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414B63B-9F1F-4C35-BC6B-5F4E85CDB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864" y="3414915"/>
                <a:ext cx="306173" cy="369332"/>
              </a:xfrm>
              <a:prstGeom prst="rect">
                <a:avLst/>
              </a:prstGeom>
              <a:blipFill>
                <a:blip r:embed="rId3"/>
                <a:stretch>
                  <a:fillRect l="-20000" r="-1600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8C20BC-C851-4AFA-871F-FF605F79FFD8}"/>
                  </a:ext>
                </a:extLst>
              </p:cNvPr>
              <p:cNvSpPr txBox="1"/>
              <p:nvPr/>
            </p:nvSpPr>
            <p:spPr>
              <a:xfrm>
                <a:off x="8102638" y="4442673"/>
                <a:ext cx="3061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8C20BC-C851-4AFA-871F-FF605F79F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2638" y="4442673"/>
                <a:ext cx="306173" cy="369332"/>
              </a:xfrm>
              <a:prstGeom prst="rect">
                <a:avLst/>
              </a:prstGeom>
              <a:blipFill>
                <a:blip r:embed="rId4"/>
                <a:stretch>
                  <a:fillRect l="-18000" r="-18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675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/>
      <p:bldP spid="26" grpId="0"/>
      <p:bldP spid="2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BDAF8-3104-4E6D-867D-AB9A108F9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CSP Solver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92609-C8FB-4859-9AE2-89326D996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766" y="1685924"/>
            <a:ext cx="10545418" cy="513247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Backtracking give huge gain in speed</a:t>
            </a:r>
          </a:p>
          <a:p>
            <a:r>
              <a:rPr lang="en-US" dirty="0"/>
              <a:t>Ordering </a:t>
            </a:r>
          </a:p>
          <a:p>
            <a:pPr lvl="1"/>
            <a:r>
              <a:rPr lang="en-US" dirty="0"/>
              <a:t>Which variable should be processed next (MRV)?</a:t>
            </a:r>
          </a:p>
          <a:p>
            <a:pPr lvl="1"/>
            <a:r>
              <a:rPr lang="en-US" dirty="0"/>
              <a:t>In what order values of the chosen variable be tried (LCV)?</a:t>
            </a:r>
          </a:p>
          <a:p>
            <a:r>
              <a:rPr lang="en-US" dirty="0"/>
              <a:t>Filtering</a:t>
            </a:r>
          </a:p>
          <a:p>
            <a:pPr lvl="1"/>
            <a:r>
              <a:rPr lang="en-US" dirty="0"/>
              <a:t>Can we detect eventual failure early?</a:t>
            </a:r>
          </a:p>
          <a:p>
            <a:pPr lvl="1"/>
            <a:r>
              <a:rPr lang="en-US" dirty="0"/>
              <a:t>Arc consistency</a:t>
            </a:r>
          </a:p>
          <a:p>
            <a:r>
              <a:rPr lang="en-US" dirty="0">
                <a:solidFill>
                  <a:srgbClr val="FFC000"/>
                </a:solidFill>
              </a:rPr>
              <a:t>Structure</a:t>
            </a:r>
          </a:p>
          <a:p>
            <a:pPr lvl="1"/>
            <a:r>
              <a:rPr lang="en-US" dirty="0">
                <a:solidFill>
                  <a:srgbClr val="FFC000"/>
                </a:solidFill>
              </a:rPr>
              <a:t>Can we exploit the problem structure?</a:t>
            </a:r>
          </a:p>
          <a:p>
            <a:r>
              <a:rPr lang="en-US" dirty="0">
                <a:solidFill>
                  <a:srgbClr val="FF0000"/>
                </a:solidFill>
              </a:rPr>
              <a:t>Pinch of Salt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In general CSPs are NP-hard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18A870-899C-4B70-BF30-3C682C540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41</a:t>
            </a:fld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8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486AB-A0CA-4476-BED5-DB40432B9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 Consistency of CSP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F044E-7D5B-45C6-A859-E2D917EAC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42</a:t>
            </a:fld>
            <a:r>
              <a:rPr lang="en-US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04DA69-6708-42BA-B807-BAD246389B71}"/>
                  </a:ext>
                </a:extLst>
              </p:cNvPr>
              <p:cNvSpPr txBox="1"/>
              <p:nvPr/>
            </p:nvSpPr>
            <p:spPr>
              <a:xfrm>
                <a:off x="588176" y="1623328"/>
                <a:ext cx="1155733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92D050"/>
                    </a:solidFill>
                  </a:rPr>
                  <a:t>An arc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>
                    <a:solidFill>
                      <a:srgbClr val="92D050"/>
                    </a:solidFill>
                  </a:rPr>
                  <a:t> is consistent </a:t>
                </a:r>
                <a:r>
                  <a:rPr lang="en-US" sz="2400" dirty="0" err="1">
                    <a:solidFill>
                      <a:srgbClr val="92D050"/>
                    </a:solidFill>
                  </a:rPr>
                  <a:t>iff</a:t>
                </a:r>
                <a:r>
                  <a:rPr lang="en-US" sz="2400" dirty="0">
                    <a:solidFill>
                      <a:srgbClr val="92D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rgbClr val="92D050"/>
                    </a:solidFill>
                  </a:rPr>
                  <a:t> in the tail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>
                    <a:solidFill>
                      <a:srgbClr val="92D050"/>
                    </a:solidFill>
                  </a:rPr>
                  <a:t> in the head which could be assigned</a:t>
                </a:r>
              </a:p>
              <a:p>
                <a:r>
                  <a:rPr lang="en-US" sz="2400" dirty="0">
                    <a:solidFill>
                      <a:srgbClr val="92D050"/>
                    </a:solidFill>
                  </a:rPr>
                  <a:t>without violating  any constraint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04DA69-6708-42BA-B807-BAD246389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76" y="1623328"/>
                <a:ext cx="11557331" cy="830997"/>
              </a:xfrm>
              <a:prstGeom prst="rect">
                <a:avLst/>
              </a:prstGeom>
              <a:blipFill>
                <a:blip r:embed="rId2"/>
                <a:stretch>
                  <a:fillRect l="-791" t="-5109" b="-16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E657769-9906-4B76-9CA9-7ADF26DCCC70}"/>
              </a:ext>
            </a:extLst>
          </p:cNvPr>
          <p:cNvSpPr txBox="1"/>
          <p:nvPr/>
        </p:nvSpPr>
        <p:spPr>
          <a:xfrm>
            <a:off x="622448" y="2666522"/>
            <a:ext cx="6756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A CSP is consistent </a:t>
            </a:r>
            <a:r>
              <a:rPr lang="en-US" sz="2400" dirty="0" err="1">
                <a:solidFill>
                  <a:srgbClr val="92D050"/>
                </a:solidFill>
              </a:rPr>
              <a:t>iff</a:t>
            </a:r>
            <a:r>
              <a:rPr lang="en-US" sz="2400" dirty="0">
                <a:solidFill>
                  <a:srgbClr val="92D050"/>
                </a:solidFill>
              </a:rPr>
              <a:t> </a:t>
            </a:r>
            <a:r>
              <a:rPr lang="en-US" sz="2400" dirty="0">
                <a:solidFill>
                  <a:srgbClr val="EA5E10"/>
                </a:solidFill>
              </a:rPr>
              <a:t>all</a:t>
            </a:r>
            <a:r>
              <a:rPr lang="en-US" sz="2400" dirty="0">
                <a:solidFill>
                  <a:srgbClr val="92D050"/>
                </a:solidFill>
              </a:rPr>
              <a:t> the arcs are consistent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AC2D77B-F2BB-4F7F-B544-6DEA724BCA08}"/>
              </a:ext>
            </a:extLst>
          </p:cNvPr>
          <p:cNvGrpSpPr/>
          <p:nvPr/>
        </p:nvGrpSpPr>
        <p:grpSpPr>
          <a:xfrm>
            <a:off x="854766" y="3411750"/>
            <a:ext cx="1312323" cy="1210093"/>
            <a:chOff x="6168071" y="3119246"/>
            <a:chExt cx="1117172" cy="10445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557CB5F-4E40-4EC0-8EDE-20563A223F61}"/>
                </a:ext>
              </a:extLst>
            </p:cNvPr>
            <p:cNvGrpSpPr/>
            <p:nvPr/>
          </p:nvGrpSpPr>
          <p:grpSpPr>
            <a:xfrm>
              <a:off x="6168071" y="3119246"/>
              <a:ext cx="1117172" cy="1044555"/>
              <a:chOff x="6953958" y="5593986"/>
              <a:chExt cx="1117172" cy="1044555"/>
            </a:xfrm>
          </p:grpSpPr>
          <p:pic>
            <p:nvPicPr>
              <p:cNvPr id="10" name="Picture 9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4ECBF563-19EA-4C59-B1C1-7A2ABA722F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3958" y="5593986"/>
                <a:ext cx="1117172" cy="1044555"/>
              </a:xfrm>
              <a:prstGeom prst="rect">
                <a:avLst/>
              </a:prstGeom>
            </p:spPr>
          </p:pic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FE3087E-EE38-48F6-95F5-138A73B0F320}"/>
                  </a:ext>
                </a:extLst>
              </p:cNvPr>
              <p:cNvSpPr/>
              <p:nvPr/>
            </p:nvSpPr>
            <p:spPr>
              <a:xfrm>
                <a:off x="7019348" y="5767319"/>
                <a:ext cx="362833" cy="580883"/>
              </a:xfrm>
              <a:custGeom>
                <a:avLst/>
                <a:gdLst>
                  <a:gd name="connsiteX0" fmla="*/ 1307982 w 1484963"/>
                  <a:gd name="connsiteY0" fmla="*/ 29522 h 2300774"/>
                  <a:gd name="connsiteX1" fmla="*/ 1337479 w 1484963"/>
                  <a:gd name="connsiteY1" fmla="*/ 78684 h 2300774"/>
                  <a:gd name="connsiteX2" fmla="*/ 1366976 w 1484963"/>
                  <a:gd name="connsiteY2" fmla="*/ 98348 h 2300774"/>
                  <a:gd name="connsiteX3" fmla="*/ 1386640 w 1484963"/>
                  <a:gd name="connsiteY3" fmla="*/ 127845 h 2300774"/>
                  <a:gd name="connsiteX4" fmla="*/ 1416137 w 1484963"/>
                  <a:gd name="connsiteY4" fmla="*/ 255664 h 2300774"/>
                  <a:gd name="connsiteX5" fmla="*/ 1425969 w 1484963"/>
                  <a:gd name="connsiteY5" fmla="*/ 422813 h 2300774"/>
                  <a:gd name="connsiteX6" fmla="*/ 1435802 w 1484963"/>
                  <a:gd name="connsiteY6" fmla="*/ 462142 h 2300774"/>
                  <a:gd name="connsiteX7" fmla="*/ 1455466 w 1484963"/>
                  <a:gd name="connsiteY7" fmla="*/ 816103 h 2300774"/>
                  <a:gd name="connsiteX8" fmla="*/ 1475131 w 1484963"/>
                  <a:gd name="connsiteY8" fmla="*/ 1337213 h 2300774"/>
                  <a:gd name="connsiteX9" fmla="*/ 1484963 w 1484963"/>
                  <a:gd name="connsiteY9" fmla="*/ 1386374 h 2300774"/>
                  <a:gd name="connsiteX10" fmla="*/ 1475131 w 1484963"/>
                  <a:gd name="connsiteY10" fmla="*/ 1671509 h 2300774"/>
                  <a:gd name="connsiteX11" fmla="*/ 1445634 w 1484963"/>
                  <a:gd name="connsiteY11" fmla="*/ 1799329 h 2300774"/>
                  <a:gd name="connsiteX12" fmla="*/ 1435802 w 1484963"/>
                  <a:gd name="connsiteY12" fmla="*/ 1848490 h 2300774"/>
                  <a:gd name="connsiteX13" fmla="*/ 1406305 w 1484963"/>
                  <a:gd name="connsiteY13" fmla="*/ 1858322 h 2300774"/>
                  <a:gd name="connsiteX14" fmla="*/ 1376808 w 1484963"/>
                  <a:gd name="connsiteY14" fmla="*/ 1897651 h 2300774"/>
                  <a:gd name="connsiteX15" fmla="*/ 1347311 w 1484963"/>
                  <a:gd name="connsiteY15" fmla="*/ 1907484 h 2300774"/>
                  <a:gd name="connsiteX16" fmla="*/ 1278485 w 1484963"/>
                  <a:gd name="connsiteY16" fmla="*/ 1936980 h 2300774"/>
                  <a:gd name="connsiteX17" fmla="*/ 1170331 w 1484963"/>
                  <a:gd name="connsiteY17" fmla="*/ 1966477 h 2300774"/>
                  <a:gd name="connsiteX18" fmla="*/ 1140834 w 1484963"/>
                  <a:gd name="connsiteY18" fmla="*/ 1976309 h 2300774"/>
                  <a:gd name="connsiteX19" fmla="*/ 1101505 w 1484963"/>
                  <a:gd name="connsiteY19" fmla="*/ 1986142 h 2300774"/>
                  <a:gd name="connsiteX20" fmla="*/ 1072008 w 1484963"/>
                  <a:gd name="connsiteY20" fmla="*/ 2005806 h 2300774"/>
                  <a:gd name="connsiteX21" fmla="*/ 1062176 w 1484963"/>
                  <a:gd name="connsiteY21" fmla="*/ 2035303 h 2300774"/>
                  <a:gd name="connsiteX22" fmla="*/ 1022847 w 1484963"/>
                  <a:gd name="connsiteY22" fmla="*/ 2054967 h 2300774"/>
                  <a:gd name="connsiteX23" fmla="*/ 1003182 w 1484963"/>
                  <a:gd name="connsiteY23" fmla="*/ 2084464 h 2300774"/>
                  <a:gd name="connsiteX24" fmla="*/ 993350 w 1484963"/>
                  <a:gd name="connsiteY24" fmla="*/ 2113961 h 2300774"/>
                  <a:gd name="connsiteX25" fmla="*/ 963853 w 1484963"/>
                  <a:gd name="connsiteY25" fmla="*/ 2123793 h 2300774"/>
                  <a:gd name="connsiteX26" fmla="*/ 806537 w 1484963"/>
                  <a:gd name="connsiteY26" fmla="*/ 2133626 h 2300774"/>
                  <a:gd name="connsiteX27" fmla="*/ 777040 w 1484963"/>
                  <a:gd name="connsiteY27" fmla="*/ 2153290 h 2300774"/>
                  <a:gd name="connsiteX28" fmla="*/ 747543 w 1484963"/>
                  <a:gd name="connsiteY28" fmla="*/ 2163122 h 2300774"/>
                  <a:gd name="connsiteX29" fmla="*/ 619724 w 1484963"/>
                  <a:gd name="connsiteY29" fmla="*/ 2182787 h 2300774"/>
                  <a:gd name="connsiteX30" fmla="*/ 580395 w 1484963"/>
                  <a:gd name="connsiteY30" fmla="*/ 2222116 h 2300774"/>
                  <a:gd name="connsiteX31" fmla="*/ 531234 w 1484963"/>
                  <a:gd name="connsiteY31" fmla="*/ 2251613 h 2300774"/>
                  <a:gd name="connsiteX32" fmla="*/ 462408 w 1484963"/>
                  <a:gd name="connsiteY32" fmla="*/ 2290942 h 2300774"/>
                  <a:gd name="connsiteX33" fmla="*/ 423079 w 1484963"/>
                  <a:gd name="connsiteY33" fmla="*/ 2300774 h 2300774"/>
                  <a:gd name="connsiteX34" fmla="*/ 364085 w 1484963"/>
                  <a:gd name="connsiteY34" fmla="*/ 2271277 h 2300774"/>
                  <a:gd name="connsiteX35" fmla="*/ 354253 w 1484963"/>
                  <a:gd name="connsiteY35" fmla="*/ 2015638 h 2300774"/>
                  <a:gd name="connsiteX36" fmla="*/ 344421 w 1484963"/>
                  <a:gd name="connsiteY36" fmla="*/ 1976309 h 2300774"/>
                  <a:gd name="connsiteX37" fmla="*/ 314924 w 1484963"/>
                  <a:gd name="connsiteY37" fmla="*/ 1946813 h 2300774"/>
                  <a:gd name="connsiteX38" fmla="*/ 295260 w 1484963"/>
                  <a:gd name="connsiteY38" fmla="*/ 1907484 h 2300774"/>
                  <a:gd name="connsiteX39" fmla="*/ 246098 w 1484963"/>
                  <a:gd name="connsiteY39" fmla="*/ 1848490 h 2300774"/>
                  <a:gd name="connsiteX40" fmla="*/ 206769 w 1484963"/>
                  <a:gd name="connsiteY40" fmla="*/ 1740335 h 2300774"/>
                  <a:gd name="connsiteX41" fmla="*/ 147776 w 1484963"/>
                  <a:gd name="connsiteY41" fmla="*/ 1651845 h 2300774"/>
                  <a:gd name="connsiteX42" fmla="*/ 118279 w 1484963"/>
                  <a:gd name="connsiteY42" fmla="*/ 1524026 h 2300774"/>
                  <a:gd name="connsiteX43" fmla="*/ 78950 w 1484963"/>
                  <a:gd name="connsiteY43" fmla="*/ 1337213 h 2300774"/>
                  <a:gd name="connsiteX44" fmla="*/ 49453 w 1484963"/>
                  <a:gd name="connsiteY44" fmla="*/ 1307716 h 2300774"/>
                  <a:gd name="connsiteX45" fmla="*/ 10124 w 1484963"/>
                  <a:gd name="connsiteY45" fmla="*/ 1209393 h 2300774"/>
                  <a:gd name="connsiteX46" fmla="*/ 292 w 1484963"/>
                  <a:gd name="connsiteY46" fmla="*/ 1120903 h 2300774"/>
                  <a:gd name="connsiteX47" fmla="*/ 19956 w 1484963"/>
                  <a:gd name="connsiteY47" fmla="*/ 1061909 h 2300774"/>
                  <a:gd name="connsiteX48" fmla="*/ 59285 w 1484963"/>
                  <a:gd name="connsiteY48" fmla="*/ 1002916 h 2300774"/>
                  <a:gd name="connsiteX49" fmla="*/ 78950 w 1484963"/>
                  <a:gd name="connsiteY49" fmla="*/ 973419 h 2300774"/>
                  <a:gd name="connsiteX50" fmla="*/ 167440 w 1484963"/>
                  <a:gd name="connsiteY50" fmla="*/ 924258 h 2300774"/>
                  <a:gd name="connsiteX51" fmla="*/ 187105 w 1484963"/>
                  <a:gd name="connsiteY51" fmla="*/ 884929 h 2300774"/>
                  <a:gd name="connsiteX52" fmla="*/ 265763 w 1484963"/>
                  <a:gd name="connsiteY52" fmla="*/ 816103 h 2300774"/>
                  <a:gd name="connsiteX53" fmla="*/ 383750 w 1484963"/>
                  <a:gd name="connsiteY53" fmla="*/ 796438 h 2300774"/>
                  <a:gd name="connsiteX54" fmla="*/ 491905 w 1484963"/>
                  <a:gd name="connsiteY54" fmla="*/ 747277 h 2300774"/>
                  <a:gd name="connsiteX55" fmla="*/ 550898 w 1484963"/>
                  <a:gd name="connsiteY55" fmla="*/ 727613 h 2300774"/>
                  <a:gd name="connsiteX56" fmla="*/ 580395 w 1484963"/>
                  <a:gd name="connsiteY56" fmla="*/ 717780 h 2300774"/>
                  <a:gd name="connsiteX57" fmla="*/ 609892 w 1484963"/>
                  <a:gd name="connsiteY57" fmla="*/ 678451 h 2300774"/>
                  <a:gd name="connsiteX58" fmla="*/ 639389 w 1484963"/>
                  <a:gd name="connsiteY58" fmla="*/ 658787 h 2300774"/>
                  <a:gd name="connsiteX59" fmla="*/ 649221 w 1484963"/>
                  <a:gd name="connsiteY59" fmla="*/ 629290 h 2300774"/>
                  <a:gd name="connsiteX60" fmla="*/ 698382 w 1484963"/>
                  <a:gd name="connsiteY60" fmla="*/ 580129 h 2300774"/>
                  <a:gd name="connsiteX61" fmla="*/ 737711 w 1484963"/>
                  <a:gd name="connsiteY61" fmla="*/ 570297 h 2300774"/>
                  <a:gd name="connsiteX62" fmla="*/ 796705 w 1484963"/>
                  <a:gd name="connsiteY62" fmla="*/ 481806 h 2300774"/>
                  <a:gd name="connsiteX63" fmla="*/ 806537 w 1484963"/>
                  <a:gd name="connsiteY63" fmla="*/ 383484 h 2300774"/>
                  <a:gd name="connsiteX64" fmla="*/ 944189 w 1484963"/>
                  <a:gd name="connsiteY64" fmla="*/ 373651 h 2300774"/>
                  <a:gd name="connsiteX65" fmla="*/ 973685 w 1484963"/>
                  <a:gd name="connsiteY65" fmla="*/ 353987 h 2300774"/>
                  <a:gd name="connsiteX66" fmla="*/ 983518 w 1484963"/>
                  <a:gd name="connsiteY66" fmla="*/ 304826 h 2300774"/>
                  <a:gd name="connsiteX67" fmla="*/ 1003182 w 1484963"/>
                  <a:gd name="connsiteY67" fmla="*/ 265497 h 2300774"/>
                  <a:gd name="connsiteX68" fmla="*/ 1072008 w 1484963"/>
                  <a:gd name="connsiteY68" fmla="*/ 186838 h 2300774"/>
                  <a:gd name="connsiteX69" fmla="*/ 1091673 w 1484963"/>
                  <a:gd name="connsiteY69" fmla="*/ 157342 h 2300774"/>
                  <a:gd name="connsiteX70" fmla="*/ 1121169 w 1484963"/>
                  <a:gd name="connsiteY70" fmla="*/ 147509 h 2300774"/>
                  <a:gd name="connsiteX71" fmla="*/ 1150666 w 1484963"/>
                  <a:gd name="connsiteY71" fmla="*/ 127845 h 2300774"/>
                  <a:gd name="connsiteX72" fmla="*/ 1180163 w 1484963"/>
                  <a:gd name="connsiteY72" fmla="*/ 88516 h 2300774"/>
                  <a:gd name="connsiteX73" fmla="*/ 1209660 w 1484963"/>
                  <a:gd name="connsiteY73" fmla="*/ 29522 h 2300774"/>
                  <a:gd name="connsiteX74" fmla="*/ 1288318 w 1484963"/>
                  <a:gd name="connsiteY74" fmla="*/ 26 h 2300774"/>
                  <a:gd name="connsiteX75" fmla="*/ 1307982 w 1484963"/>
                  <a:gd name="connsiteY75" fmla="*/ 29522 h 230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1484963" h="2300774">
                    <a:moveTo>
                      <a:pt x="1307982" y="29522"/>
                    </a:moveTo>
                    <a:cubicBezTo>
                      <a:pt x="1316176" y="42632"/>
                      <a:pt x="1325042" y="64174"/>
                      <a:pt x="1337479" y="78684"/>
                    </a:cubicBezTo>
                    <a:cubicBezTo>
                      <a:pt x="1345169" y="87656"/>
                      <a:pt x="1358620" y="89992"/>
                      <a:pt x="1366976" y="98348"/>
                    </a:cubicBezTo>
                    <a:cubicBezTo>
                      <a:pt x="1375332" y="106704"/>
                      <a:pt x="1380085" y="118013"/>
                      <a:pt x="1386640" y="127845"/>
                    </a:cubicBezTo>
                    <a:cubicBezTo>
                      <a:pt x="1410358" y="222716"/>
                      <a:pt x="1401005" y="180002"/>
                      <a:pt x="1416137" y="255664"/>
                    </a:cubicBezTo>
                    <a:cubicBezTo>
                      <a:pt x="1419414" y="311380"/>
                      <a:pt x="1420677" y="367252"/>
                      <a:pt x="1425969" y="422813"/>
                    </a:cubicBezTo>
                    <a:cubicBezTo>
                      <a:pt x="1427250" y="436265"/>
                      <a:pt x="1435052" y="448650"/>
                      <a:pt x="1435802" y="462142"/>
                    </a:cubicBezTo>
                    <a:cubicBezTo>
                      <a:pt x="1456311" y="831303"/>
                      <a:pt x="1418865" y="669695"/>
                      <a:pt x="1455466" y="816103"/>
                    </a:cubicBezTo>
                    <a:cubicBezTo>
                      <a:pt x="1462021" y="989806"/>
                      <a:pt x="1466152" y="1163618"/>
                      <a:pt x="1475131" y="1337213"/>
                    </a:cubicBezTo>
                    <a:cubicBezTo>
                      <a:pt x="1475994" y="1353902"/>
                      <a:pt x="1484963" y="1369662"/>
                      <a:pt x="1484963" y="1386374"/>
                    </a:cubicBezTo>
                    <a:cubicBezTo>
                      <a:pt x="1484963" y="1481475"/>
                      <a:pt x="1480716" y="1576572"/>
                      <a:pt x="1475131" y="1671509"/>
                    </a:cubicBezTo>
                    <a:cubicBezTo>
                      <a:pt x="1473949" y="1691603"/>
                      <a:pt x="1446789" y="1794325"/>
                      <a:pt x="1445634" y="1799329"/>
                    </a:cubicBezTo>
                    <a:cubicBezTo>
                      <a:pt x="1441876" y="1815613"/>
                      <a:pt x="1445072" y="1834585"/>
                      <a:pt x="1435802" y="1848490"/>
                    </a:cubicBezTo>
                    <a:cubicBezTo>
                      <a:pt x="1430053" y="1857113"/>
                      <a:pt x="1416137" y="1855045"/>
                      <a:pt x="1406305" y="1858322"/>
                    </a:cubicBezTo>
                    <a:cubicBezTo>
                      <a:pt x="1396473" y="1871432"/>
                      <a:pt x="1389397" y="1887160"/>
                      <a:pt x="1376808" y="1897651"/>
                    </a:cubicBezTo>
                    <a:cubicBezTo>
                      <a:pt x="1368846" y="1904286"/>
                      <a:pt x="1356934" y="1903635"/>
                      <a:pt x="1347311" y="1907484"/>
                    </a:cubicBezTo>
                    <a:cubicBezTo>
                      <a:pt x="1324136" y="1916754"/>
                      <a:pt x="1301781" y="1928020"/>
                      <a:pt x="1278485" y="1936980"/>
                    </a:cubicBezTo>
                    <a:cubicBezTo>
                      <a:pt x="1200133" y="1967115"/>
                      <a:pt x="1242643" y="1948399"/>
                      <a:pt x="1170331" y="1966477"/>
                    </a:cubicBezTo>
                    <a:cubicBezTo>
                      <a:pt x="1160276" y="1968991"/>
                      <a:pt x="1150799" y="1973462"/>
                      <a:pt x="1140834" y="1976309"/>
                    </a:cubicBezTo>
                    <a:cubicBezTo>
                      <a:pt x="1127841" y="1980021"/>
                      <a:pt x="1114615" y="1982864"/>
                      <a:pt x="1101505" y="1986142"/>
                    </a:cubicBezTo>
                    <a:cubicBezTo>
                      <a:pt x="1091673" y="1992697"/>
                      <a:pt x="1079390" y="1996579"/>
                      <a:pt x="1072008" y="2005806"/>
                    </a:cubicBezTo>
                    <a:cubicBezTo>
                      <a:pt x="1065534" y="2013899"/>
                      <a:pt x="1069505" y="2027974"/>
                      <a:pt x="1062176" y="2035303"/>
                    </a:cubicBezTo>
                    <a:cubicBezTo>
                      <a:pt x="1051812" y="2045667"/>
                      <a:pt x="1035957" y="2048412"/>
                      <a:pt x="1022847" y="2054967"/>
                    </a:cubicBezTo>
                    <a:cubicBezTo>
                      <a:pt x="1016292" y="2064799"/>
                      <a:pt x="1008467" y="2073895"/>
                      <a:pt x="1003182" y="2084464"/>
                    </a:cubicBezTo>
                    <a:cubicBezTo>
                      <a:pt x="998547" y="2093734"/>
                      <a:pt x="1000679" y="2106632"/>
                      <a:pt x="993350" y="2113961"/>
                    </a:cubicBezTo>
                    <a:cubicBezTo>
                      <a:pt x="986021" y="2121290"/>
                      <a:pt x="974160" y="2122708"/>
                      <a:pt x="963853" y="2123793"/>
                    </a:cubicBezTo>
                    <a:cubicBezTo>
                      <a:pt x="911601" y="2129293"/>
                      <a:pt x="858976" y="2130348"/>
                      <a:pt x="806537" y="2133626"/>
                    </a:cubicBezTo>
                    <a:cubicBezTo>
                      <a:pt x="796705" y="2140181"/>
                      <a:pt x="787609" y="2148005"/>
                      <a:pt x="777040" y="2153290"/>
                    </a:cubicBezTo>
                    <a:cubicBezTo>
                      <a:pt x="767770" y="2157925"/>
                      <a:pt x="757598" y="2160608"/>
                      <a:pt x="747543" y="2163122"/>
                    </a:cubicBezTo>
                    <a:cubicBezTo>
                      <a:pt x="702492" y="2174385"/>
                      <a:pt x="667498" y="2176815"/>
                      <a:pt x="619724" y="2182787"/>
                    </a:cubicBezTo>
                    <a:cubicBezTo>
                      <a:pt x="606614" y="2195897"/>
                      <a:pt x="595029" y="2210734"/>
                      <a:pt x="580395" y="2222116"/>
                    </a:cubicBezTo>
                    <a:cubicBezTo>
                      <a:pt x="565310" y="2233849"/>
                      <a:pt x="547440" y="2241485"/>
                      <a:pt x="531234" y="2251613"/>
                    </a:cubicBezTo>
                    <a:cubicBezTo>
                      <a:pt x="502712" y="2269439"/>
                      <a:pt x="495970" y="2278356"/>
                      <a:pt x="462408" y="2290942"/>
                    </a:cubicBezTo>
                    <a:cubicBezTo>
                      <a:pt x="449755" y="2295687"/>
                      <a:pt x="436189" y="2297497"/>
                      <a:pt x="423079" y="2300774"/>
                    </a:cubicBezTo>
                    <a:cubicBezTo>
                      <a:pt x="403414" y="2290942"/>
                      <a:pt x="369244" y="2292649"/>
                      <a:pt x="364085" y="2271277"/>
                    </a:cubicBezTo>
                    <a:cubicBezTo>
                      <a:pt x="344076" y="2188382"/>
                      <a:pt x="359925" y="2100725"/>
                      <a:pt x="354253" y="2015638"/>
                    </a:cubicBezTo>
                    <a:cubicBezTo>
                      <a:pt x="353354" y="2002155"/>
                      <a:pt x="351125" y="1988042"/>
                      <a:pt x="344421" y="1976309"/>
                    </a:cubicBezTo>
                    <a:cubicBezTo>
                      <a:pt x="337522" y="1964236"/>
                      <a:pt x="324756" y="1956645"/>
                      <a:pt x="314924" y="1946813"/>
                    </a:cubicBezTo>
                    <a:cubicBezTo>
                      <a:pt x="308369" y="1933703"/>
                      <a:pt x="303779" y="1919411"/>
                      <a:pt x="295260" y="1907484"/>
                    </a:cubicBezTo>
                    <a:cubicBezTo>
                      <a:pt x="259019" y="1856746"/>
                      <a:pt x="272106" y="1900507"/>
                      <a:pt x="246098" y="1848490"/>
                    </a:cubicBezTo>
                    <a:cubicBezTo>
                      <a:pt x="201173" y="1758639"/>
                      <a:pt x="252642" y="1841257"/>
                      <a:pt x="206769" y="1740335"/>
                    </a:cubicBezTo>
                    <a:cubicBezTo>
                      <a:pt x="192180" y="1708239"/>
                      <a:pt x="168727" y="1679779"/>
                      <a:pt x="147776" y="1651845"/>
                    </a:cubicBezTo>
                    <a:cubicBezTo>
                      <a:pt x="142411" y="1630386"/>
                      <a:pt x="122063" y="1554295"/>
                      <a:pt x="118279" y="1524026"/>
                    </a:cubicBezTo>
                    <a:cubicBezTo>
                      <a:pt x="110757" y="1463850"/>
                      <a:pt x="117077" y="1390591"/>
                      <a:pt x="78950" y="1337213"/>
                    </a:cubicBezTo>
                    <a:cubicBezTo>
                      <a:pt x="70868" y="1325898"/>
                      <a:pt x="59285" y="1317548"/>
                      <a:pt x="49453" y="1307716"/>
                    </a:cubicBezTo>
                    <a:cubicBezTo>
                      <a:pt x="25154" y="1234817"/>
                      <a:pt x="39059" y="1267262"/>
                      <a:pt x="10124" y="1209393"/>
                    </a:cubicBezTo>
                    <a:cubicBezTo>
                      <a:pt x="6847" y="1179896"/>
                      <a:pt x="-1682" y="1150515"/>
                      <a:pt x="292" y="1120903"/>
                    </a:cubicBezTo>
                    <a:cubicBezTo>
                      <a:pt x="1671" y="1100221"/>
                      <a:pt x="10686" y="1080449"/>
                      <a:pt x="19956" y="1061909"/>
                    </a:cubicBezTo>
                    <a:cubicBezTo>
                      <a:pt x="30525" y="1040770"/>
                      <a:pt x="46175" y="1022580"/>
                      <a:pt x="59285" y="1002916"/>
                    </a:cubicBezTo>
                    <a:cubicBezTo>
                      <a:pt x="65840" y="993084"/>
                      <a:pt x="68817" y="979499"/>
                      <a:pt x="78950" y="973419"/>
                    </a:cubicBezTo>
                    <a:cubicBezTo>
                      <a:pt x="140679" y="936381"/>
                      <a:pt x="111018" y="952468"/>
                      <a:pt x="167440" y="924258"/>
                    </a:cubicBezTo>
                    <a:cubicBezTo>
                      <a:pt x="173995" y="911148"/>
                      <a:pt x="178311" y="896655"/>
                      <a:pt x="187105" y="884929"/>
                    </a:cubicBezTo>
                    <a:cubicBezTo>
                      <a:pt x="199272" y="868707"/>
                      <a:pt x="245852" y="826058"/>
                      <a:pt x="265763" y="816103"/>
                    </a:cubicBezTo>
                    <a:cubicBezTo>
                      <a:pt x="287415" y="805277"/>
                      <a:pt x="376374" y="797360"/>
                      <a:pt x="383750" y="796438"/>
                    </a:cubicBezTo>
                    <a:cubicBezTo>
                      <a:pt x="547992" y="741692"/>
                      <a:pt x="344647" y="814212"/>
                      <a:pt x="491905" y="747277"/>
                    </a:cubicBezTo>
                    <a:cubicBezTo>
                      <a:pt x="510775" y="738700"/>
                      <a:pt x="531234" y="734168"/>
                      <a:pt x="550898" y="727613"/>
                    </a:cubicBezTo>
                    <a:lnTo>
                      <a:pt x="580395" y="717780"/>
                    </a:lnTo>
                    <a:cubicBezTo>
                      <a:pt x="590227" y="704670"/>
                      <a:pt x="598304" y="690038"/>
                      <a:pt x="609892" y="678451"/>
                    </a:cubicBezTo>
                    <a:cubicBezTo>
                      <a:pt x="618248" y="670095"/>
                      <a:pt x="632007" y="668014"/>
                      <a:pt x="639389" y="658787"/>
                    </a:cubicBezTo>
                    <a:cubicBezTo>
                      <a:pt x="645863" y="650694"/>
                      <a:pt x="644586" y="638560"/>
                      <a:pt x="649221" y="629290"/>
                    </a:cubicBezTo>
                    <a:cubicBezTo>
                      <a:pt x="661139" y="605453"/>
                      <a:pt x="673353" y="590855"/>
                      <a:pt x="698382" y="580129"/>
                    </a:cubicBezTo>
                    <a:cubicBezTo>
                      <a:pt x="710803" y="574806"/>
                      <a:pt x="724601" y="573574"/>
                      <a:pt x="737711" y="570297"/>
                    </a:cubicBezTo>
                    <a:cubicBezTo>
                      <a:pt x="750636" y="553064"/>
                      <a:pt x="791474" y="501422"/>
                      <a:pt x="796705" y="481806"/>
                    </a:cubicBezTo>
                    <a:cubicBezTo>
                      <a:pt x="805192" y="449981"/>
                      <a:pt x="779976" y="402962"/>
                      <a:pt x="806537" y="383484"/>
                    </a:cubicBezTo>
                    <a:cubicBezTo>
                      <a:pt x="843632" y="356281"/>
                      <a:pt x="898305" y="376929"/>
                      <a:pt x="944189" y="373651"/>
                    </a:cubicBezTo>
                    <a:cubicBezTo>
                      <a:pt x="954021" y="367096"/>
                      <a:pt x="967822" y="364247"/>
                      <a:pt x="973685" y="353987"/>
                    </a:cubicBezTo>
                    <a:cubicBezTo>
                      <a:pt x="981976" y="339477"/>
                      <a:pt x="978233" y="320680"/>
                      <a:pt x="983518" y="304826"/>
                    </a:cubicBezTo>
                    <a:cubicBezTo>
                      <a:pt x="988153" y="290921"/>
                      <a:pt x="995414" y="277926"/>
                      <a:pt x="1003182" y="265497"/>
                    </a:cubicBezTo>
                    <a:cubicBezTo>
                      <a:pt x="1036113" y="212806"/>
                      <a:pt x="1029791" y="236090"/>
                      <a:pt x="1072008" y="186838"/>
                    </a:cubicBezTo>
                    <a:cubicBezTo>
                      <a:pt x="1079698" y="177866"/>
                      <a:pt x="1082446" y="164724"/>
                      <a:pt x="1091673" y="157342"/>
                    </a:cubicBezTo>
                    <a:cubicBezTo>
                      <a:pt x="1099766" y="150868"/>
                      <a:pt x="1111899" y="152144"/>
                      <a:pt x="1121169" y="147509"/>
                    </a:cubicBezTo>
                    <a:cubicBezTo>
                      <a:pt x="1131738" y="142224"/>
                      <a:pt x="1140834" y="134400"/>
                      <a:pt x="1150666" y="127845"/>
                    </a:cubicBezTo>
                    <a:cubicBezTo>
                      <a:pt x="1160498" y="114735"/>
                      <a:pt x="1172033" y="102744"/>
                      <a:pt x="1180163" y="88516"/>
                    </a:cubicBezTo>
                    <a:cubicBezTo>
                      <a:pt x="1193200" y="65701"/>
                      <a:pt x="1184852" y="47242"/>
                      <a:pt x="1209660" y="29522"/>
                    </a:cubicBezTo>
                    <a:cubicBezTo>
                      <a:pt x="1214519" y="26051"/>
                      <a:pt x="1273744" y="3669"/>
                      <a:pt x="1288318" y="26"/>
                    </a:cubicBezTo>
                    <a:cubicBezTo>
                      <a:pt x="1291497" y="-769"/>
                      <a:pt x="1299788" y="16412"/>
                      <a:pt x="1307982" y="29522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97F947C-4648-4A48-A775-45A5FEB921FA}"/>
                </a:ext>
              </a:extLst>
            </p:cNvPr>
            <p:cNvSpPr/>
            <p:nvPr/>
          </p:nvSpPr>
          <p:spPr>
            <a:xfrm>
              <a:off x="6843451" y="3130652"/>
              <a:ext cx="441791" cy="580882"/>
            </a:xfrm>
            <a:custGeom>
              <a:avLst/>
              <a:gdLst>
                <a:gd name="connsiteX0" fmla="*/ 14689 w 1297292"/>
                <a:gd name="connsiteY0" fmla="*/ 566531 h 1649896"/>
                <a:gd name="connsiteX1" fmla="*/ 24628 w 1297292"/>
                <a:gd name="connsiteY1" fmla="*/ 904461 h 1649896"/>
                <a:gd name="connsiteX2" fmla="*/ 44506 w 1297292"/>
                <a:gd name="connsiteY2" fmla="*/ 993913 h 1649896"/>
                <a:gd name="connsiteX3" fmla="*/ 54446 w 1297292"/>
                <a:gd name="connsiteY3" fmla="*/ 1152939 h 1649896"/>
                <a:gd name="connsiteX4" fmla="*/ 64385 w 1297292"/>
                <a:gd name="connsiteY4" fmla="*/ 1192696 h 1649896"/>
                <a:gd name="connsiteX5" fmla="*/ 143898 w 1297292"/>
                <a:gd name="connsiteY5" fmla="*/ 1232452 h 1649896"/>
                <a:gd name="connsiteX6" fmla="*/ 243289 w 1297292"/>
                <a:gd name="connsiteY6" fmla="*/ 1292087 h 1649896"/>
                <a:gd name="connsiteX7" fmla="*/ 273106 w 1297292"/>
                <a:gd name="connsiteY7" fmla="*/ 1302026 h 1649896"/>
                <a:gd name="connsiteX8" fmla="*/ 292985 w 1297292"/>
                <a:gd name="connsiteY8" fmla="*/ 1321905 h 1649896"/>
                <a:gd name="connsiteX9" fmla="*/ 322802 w 1297292"/>
                <a:gd name="connsiteY9" fmla="*/ 1341783 h 1649896"/>
                <a:gd name="connsiteX10" fmla="*/ 332741 w 1297292"/>
                <a:gd name="connsiteY10" fmla="*/ 1371600 h 1649896"/>
                <a:gd name="connsiteX11" fmla="*/ 342680 w 1297292"/>
                <a:gd name="connsiteY11" fmla="*/ 1560444 h 1649896"/>
                <a:gd name="connsiteX12" fmla="*/ 372498 w 1297292"/>
                <a:gd name="connsiteY12" fmla="*/ 1580322 h 1649896"/>
                <a:gd name="connsiteX13" fmla="*/ 412254 w 1297292"/>
                <a:gd name="connsiteY13" fmla="*/ 1610139 h 1649896"/>
                <a:gd name="connsiteX14" fmla="*/ 531524 w 1297292"/>
                <a:gd name="connsiteY14" fmla="*/ 1649896 h 1649896"/>
                <a:gd name="connsiteX15" fmla="*/ 1286898 w 1297292"/>
                <a:gd name="connsiteY15" fmla="*/ 1639957 h 1649896"/>
                <a:gd name="connsiteX16" fmla="*/ 1296837 w 1297292"/>
                <a:gd name="connsiteY16" fmla="*/ 1600200 h 1649896"/>
                <a:gd name="connsiteX17" fmla="*/ 1286898 w 1297292"/>
                <a:gd name="connsiteY17" fmla="*/ 1441174 h 1649896"/>
                <a:gd name="connsiteX18" fmla="*/ 1267019 w 1297292"/>
                <a:gd name="connsiteY18" fmla="*/ 1411357 h 1649896"/>
                <a:gd name="connsiteX19" fmla="*/ 1247141 w 1297292"/>
                <a:gd name="connsiteY19" fmla="*/ 1361661 h 1649896"/>
                <a:gd name="connsiteX20" fmla="*/ 1237202 w 1297292"/>
                <a:gd name="connsiteY20" fmla="*/ 1321905 h 1649896"/>
                <a:gd name="connsiteX21" fmla="*/ 1217324 w 1297292"/>
                <a:gd name="connsiteY21" fmla="*/ 1302026 h 1649896"/>
                <a:gd name="connsiteX22" fmla="*/ 1197446 w 1297292"/>
                <a:gd name="connsiteY22" fmla="*/ 1262270 h 1649896"/>
                <a:gd name="connsiteX23" fmla="*/ 1117933 w 1297292"/>
                <a:gd name="connsiteY23" fmla="*/ 1192696 h 1649896"/>
                <a:gd name="connsiteX24" fmla="*/ 1058298 w 1297292"/>
                <a:gd name="connsiteY24" fmla="*/ 1133061 h 1649896"/>
                <a:gd name="connsiteX25" fmla="*/ 978785 w 1297292"/>
                <a:gd name="connsiteY25" fmla="*/ 1073426 h 1649896"/>
                <a:gd name="connsiteX26" fmla="*/ 968846 w 1297292"/>
                <a:gd name="connsiteY26" fmla="*/ 1043609 h 1649896"/>
                <a:gd name="connsiteX27" fmla="*/ 929089 w 1297292"/>
                <a:gd name="connsiteY27" fmla="*/ 1003852 h 1649896"/>
                <a:gd name="connsiteX28" fmla="*/ 899272 w 1297292"/>
                <a:gd name="connsiteY28" fmla="*/ 964096 h 1649896"/>
                <a:gd name="connsiteX29" fmla="*/ 879393 w 1297292"/>
                <a:gd name="connsiteY29" fmla="*/ 934279 h 1649896"/>
                <a:gd name="connsiteX30" fmla="*/ 859515 w 1297292"/>
                <a:gd name="connsiteY30" fmla="*/ 894522 h 1649896"/>
                <a:gd name="connsiteX31" fmla="*/ 829698 w 1297292"/>
                <a:gd name="connsiteY31" fmla="*/ 884583 h 1649896"/>
                <a:gd name="connsiteX32" fmla="*/ 809819 w 1297292"/>
                <a:gd name="connsiteY32" fmla="*/ 844826 h 1649896"/>
                <a:gd name="connsiteX33" fmla="*/ 789941 w 1297292"/>
                <a:gd name="connsiteY33" fmla="*/ 785192 h 1649896"/>
                <a:gd name="connsiteX34" fmla="*/ 720367 w 1297292"/>
                <a:gd name="connsiteY34" fmla="*/ 705679 h 1649896"/>
                <a:gd name="connsiteX35" fmla="*/ 710428 w 1297292"/>
                <a:gd name="connsiteY35" fmla="*/ 655983 h 1649896"/>
                <a:gd name="connsiteX36" fmla="*/ 700489 w 1297292"/>
                <a:gd name="connsiteY36" fmla="*/ 626165 h 1649896"/>
                <a:gd name="connsiteX37" fmla="*/ 690550 w 1297292"/>
                <a:gd name="connsiteY37" fmla="*/ 447261 h 1649896"/>
                <a:gd name="connsiteX38" fmla="*/ 680611 w 1297292"/>
                <a:gd name="connsiteY38" fmla="*/ 397565 h 1649896"/>
                <a:gd name="connsiteX39" fmla="*/ 630915 w 1297292"/>
                <a:gd name="connsiteY39" fmla="*/ 288235 h 1649896"/>
                <a:gd name="connsiteX40" fmla="*/ 601098 w 1297292"/>
                <a:gd name="connsiteY40" fmla="*/ 258418 h 1649896"/>
                <a:gd name="connsiteX41" fmla="*/ 571280 w 1297292"/>
                <a:gd name="connsiteY41" fmla="*/ 238539 h 1649896"/>
                <a:gd name="connsiteX42" fmla="*/ 551402 w 1297292"/>
                <a:gd name="connsiteY42" fmla="*/ 208722 h 1649896"/>
                <a:gd name="connsiteX43" fmla="*/ 521585 w 1297292"/>
                <a:gd name="connsiteY43" fmla="*/ 178905 h 1649896"/>
                <a:gd name="connsiteX44" fmla="*/ 501706 w 1297292"/>
                <a:gd name="connsiteY44" fmla="*/ 39757 h 1649896"/>
                <a:gd name="connsiteX45" fmla="*/ 491767 w 1297292"/>
                <a:gd name="connsiteY45" fmla="*/ 0 h 1649896"/>
                <a:gd name="connsiteX46" fmla="*/ 452011 w 1297292"/>
                <a:gd name="connsiteY46" fmla="*/ 238539 h 1649896"/>
                <a:gd name="connsiteX47" fmla="*/ 432133 w 1297292"/>
                <a:gd name="connsiteY47" fmla="*/ 357809 h 1649896"/>
                <a:gd name="connsiteX48" fmla="*/ 412254 w 1297292"/>
                <a:gd name="connsiteY48" fmla="*/ 377687 h 1649896"/>
                <a:gd name="connsiteX49" fmla="*/ 372498 w 1297292"/>
                <a:gd name="connsiteY49" fmla="*/ 437322 h 1649896"/>
                <a:gd name="connsiteX50" fmla="*/ 372498 w 1297292"/>
                <a:gd name="connsiteY50" fmla="*/ 437322 h 1649896"/>
                <a:gd name="connsiteX51" fmla="*/ 342680 w 1297292"/>
                <a:gd name="connsiteY51" fmla="*/ 496957 h 1649896"/>
                <a:gd name="connsiteX52" fmla="*/ 302924 w 1297292"/>
                <a:gd name="connsiteY52" fmla="*/ 526774 h 1649896"/>
                <a:gd name="connsiteX53" fmla="*/ 233350 w 1297292"/>
                <a:gd name="connsiteY53" fmla="*/ 546652 h 1649896"/>
                <a:gd name="connsiteX54" fmla="*/ 14689 w 1297292"/>
                <a:gd name="connsiteY54" fmla="*/ 566531 h 1649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297292" h="1649896">
                  <a:moveTo>
                    <a:pt x="14689" y="566531"/>
                  </a:moveTo>
                  <a:cubicBezTo>
                    <a:pt x="-20098" y="626166"/>
                    <a:pt x="16785" y="792042"/>
                    <a:pt x="24628" y="904461"/>
                  </a:cubicBezTo>
                  <a:cubicBezTo>
                    <a:pt x="26754" y="934932"/>
                    <a:pt x="40867" y="963586"/>
                    <a:pt x="44506" y="993913"/>
                  </a:cubicBezTo>
                  <a:cubicBezTo>
                    <a:pt x="50834" y="1046647"/>
                    <a:pt x="49161" y="1100090"/>
                    <a:pt x="54446" y="1152939"/>
                  </a:cubicBezTo>
                  <a:cubicBezTo>
                    <a:pt x="55805" y="1166531"/>
                    <a:pt x="54175" y="1183621"/>
                    <a:pt x="64385" y="1192696"/>
                  </a:cubicBezTo>
                  <a:cubicBezTo>
                    <a:pt x="86533" y="1212383"/>
                    <a:pt x="119242" y="1216015"/>
                    <a:pt x="143898" y="1232452"/>
                  </a:cubicBezTo>
                  <a:cubicBezTo>
                    <a:pt x="186293" y="1260715"/>
                    <a:pt x="200501" y="1273749"/>
                    <a:pt x="243289" y="1292087"/>
                  </a:cubicBezTo>
                  <a:cubicBezTo>
                    <a:pt x="252919" y="1296214"/>
                    <a:pt x="263167" y="1298713"/>
                    <a:pt x="273106" y="1302026"/>
                  </a:cubicBezTo>
                  <a:cubicBezTo>
                    <a:pt x="279732" y="1308652"/>
                    <a:pt x="285667" y="1316051"/>
                    <a:pt x="292985" y="1321905"/>
                  </a:cubicBezTo>
                  <a:cubicBezTo>
                    <a:pt x="302313" y="1329367"/>
                    <a:pt x="315340" y="1332455"/>
                    <a:pt x="322802" y="1341783"/>
                  </a:cubicBezTo>
                  <a:cubicBezTo>
                    <a:pt x="329347" y="1349964"/>
                    <a:pt x="329428" y="1361661"/>
                    <a:pt x="332741" y="1371600"/>
                  </a:cubicBezTo>
                  <a:cubicBezTo>
                    <a:pt x="336054" y="1434548"/>
                    <a:pt x="330885" y="1498522"/>
                    <a:pt x="342680" y="1560444"/>
                  </a:cubicBezTo>
                  <a:cubicBezTo>
                    <a:pt x="344915" y="1572178"/>
                    <a:pt x="362778" y="1573379"/>
                    <a:pt x="372498" y="1580322"/>
                  </a:cubicBezTo>
                  <a:cubicBezTo>
                    <a:pt x="385978" y="1589950"/>
                    <a:pt x="397774" y="1602094"/>
                    <a:pt x="412254" y="1610139"/>
                  </a:cubicBezTo>
                  <a:cubicBezTo>
                    <a:pt x="442790" y="1627103"/>
                    <a:pt x="500971" y="1641167"/>
                    <a:pt x="531524" y="1649896"/>
                  </a:cubicBezTo>
                  <a:lnTo>
                    <a:pt x="1286898" y="1639957"/>
                  </a:lnTo>
                  <a:cubicBezTo>
                    <a:pt x="1300529" y="1639072"/>
                    <a:pt x="1296837" y="1613860"/>
                    <a:pt x="1296837" y="1600200"/>
                  </a:cubicBezTo>
                  <a:cubicBezTo>
                    <a:pt x="1296837" y="1547088"/>
                    <a:pt x="1295182" y="1493636"/>
                    <a:pt x="1286898" y="1441174"/>
                  </a:cubicBezTo>
                  <a:cubicBezTo>
                    <a:pt x="1285035" y="1429375"/>
                    <a:pt x="1272361" y="1422041"/>
                    <a:pt x="1267019" y="1411357"/>
                  </a:cubicBezTo>
                  <a:cubicBezTo>
                    <a:pt x="1259040" y="1395399"/>
                    <a:pt x="1252783" y="1378587"/>
                    <a:pt x="1247141" y="1361661"/>
                  </a:cubicBezTo>
                  <a:cubicBezTo>
                    <a:pt x="1242821" y="1348702"/>
                    <a:pt x="1243311" y="1334123"/>
                    <a:pt x="1237202" y="1321905"/>
                  </a:cubicBezTo>
                  <a:cubicBezTo>
                    <a:pt x="1233011" y="1313523"/>
                    <a:pt x="1222522" y="1309823"/>
                    <a:pt x="1217324" y="1302026"/>
                  </a:cubicBezTo>
                  <a:cubicBezTo>
                    <a:pt x="1209106" y="1289698"/>
                    <a:pt x="1206336" y="1274123"/>
                    <a:pt x="1197446" y="1262270"/>
                  </a:cubicBezTo>
                  <a:cubicBezTo>
                    <a:pt x="1164126" y="1217843"/>
                    <a:pt x="1156640" y="1227533"/>
                    <a:pt x="1117933" y="1192696"/>
                  </a:cubicBezTo>
                  <a:cubicBezTo>
                    <a:pt x="1097037" y="1173890"/>
                    <a:pt x="1080788" y="1149928"/>
                    <a:pt x="1058298" y="1133061"/>
                  </a:cubicBezTo>
                  <a:lnTo>
                    <a:pt x="978785" y="1073426"/>
                  </a:lnTo>
                  <a:cubicBezTo>
                    <a:pt x="975472" y="1063487"/>
                    <a:pt x="974935" y="1052134"/>
                    <a:pt x="968846" y="1043609"/>
                  </a:cubicBezTo>
                  <a:cubicBezTo>
                    <a:pt x="957953" y="1028358"/>
                    <a:pt x="940334" y="1018845"/>
                    <a:pt x="929089" y="1003852"/>
                  </a:cubicBezTo>
                  <a:cubicBezTo>
                    <a:pt x="919150" y="990600"/>
                    <a:pt x="908900" y="977575"/>
                    <a:pt x="899272" y="964096"/>
                  </a:cubicBezTo>
                  <a:cubicBezTo>
                    <a:pt x="892329" y="954376"/>
                    <a:pt x="885320" y="944650"/>
                    <a:pt x="879393" y="934279"/>
                  </a:cubicBezTo>
                  <a:cubicBezTo>
                    <a:pt x="872042" y="921415"/>
                    <a:pt x="869992" y="904999"/>
                    <a:pt x="859515" y="894522"/>
                  </a:cubicBezTo>
                  <a:cubicBezTo>
                    <a:pt x="852107" y="887114"/>
                    <a:pt x="839637" y="887896"/>
                    <a:pt x="829698" y="884583"/>
                  </a:cubicBezTo>
                  <a:cubicBezTo>
                    <a:pt x="823072" y="871331"/>
                    <a:pt x="815322" y="858583"/>
                    <a:pt x="809819" y="844826"/>
                  </a:cubicBezTo>
                  <a:cubicBezTo>
                    <a:pt x="802037" y="825371"/>
                    <a:pt x="804757" y="800008"/>
                    <a:pt x="789941" y="785192"/>
                  </a:cubicBezTo>
                  <a:cubicBezTo>
                    <a:pt x="731799" y="727049"/>
                    <a:pt x="753241" y="754988"/>
                    <a:pt x="720367" y="705679"/>
                  </a:cubicBezTo>
                  <a:cubicBezTo>
                    <a:pt x="717054" y="689114"/>
                    <a:pt x="714525" y="672372"/>
                    <a:pt x="710428" y="655983"/>
                  </a:cubicBezTo>
                  <a:cubicBezTo>
                    <a:pt x="707887" y="645819"/>
                    <a:pt x="701482" y="636595"/>
                    <a:pt x="700489" y="626165"/>
                  </a:cubicBezTo>
                  <a:cubicBezTo>
                    <a:pt x="694826" y="566707"/>
                    <a:pt x="695724" y="506763"/>
                    <a:pt x="690550" y="447261"/>
                  </a:cubicBezTo>
                  <a:cubicBezTo>
                    <a:pt x="689087" y="430431"/>
                    <a:pt x="683000" y="414289"/>
                    <a:pt x="680611" y="397565"/>
                  </a:cubicBezTo>
                  <a:cubicBezTo>
                    <a:pt x="665474" y="291606"/>
                    <a:pt x="699265" y="322409"/>
                    <a:pt x="630915" y="288235"/>
                  </a:cubicBezTo>
                  <a:cubicBezTo>
                    <a:pt x="620976" y="278296"/>
                    <a:pt x="611896" y="267416"/>
                    <a:pt x="601098" y="258418"/>
                  </a:cubicBezTo>
                  <a:cubicBezTo>
                    <a:pt x="591921" y="250771"/>
                    <a:pt x="579727" y="246986"/>
                    <a:pt x="571280" y="238539"/>
                  </a:cubicBezTo>
                  <a:cubicBezTo>
                    <a:pt x="562833" y="230092"/>
                    <a:pt x="559049" y="217899"/>
                    <a:pt x="551402" y="208722"/>
                  </a:cubicBezTo>
                  <a:cubicBezTo>
                    <a:pt x="542404" y="197924"/>
                    <a:pt x="531524" y="188844"/>
                    <a:pt x="521585" y="178905"/>
                  </a:cubicBezTo>
                  <a:cubicBezTo>
                    <a:pt x="497650" y="107098"/>
                    <a:pt x="521062" y="184925"/>
                    <a:pt x="501706" y="39757"/>
                  </a:cubicBezTo>
                  <a:cubicBezTo>
                    <a:pt x="499901" y="26217"/>
                    <a:pt x="495080" y="13252"/>
                    <a:pt x="491767" y="0"/>
                  </a:cubicBezTo>
                  <a:cubicBezTo>
                    <a:pt x="400405" y="60911"/>
                    <a:pt x="467611" y="4533"/>
                    <a:pt x="452011" y="238539"/>
                  </a:cubicBezTo>
                  <a:cubicBezTo>
                    <a:pt x="451581" y="244994"/>
                    <a:pt x="442821" y="336434"/>
                    <a:pt x="432133" y="357809"/>
                  </a:cubicBezTo>
                  <a:cubicBezTo>
                    <a:pt x="427942" y="366190"/>
                    <a:pt x="417877" y="370190"/>
                    <a:pt x="412254" y="377687"/>
                  </a:cubicBezTo>
                  <a:cubicBezTo>
                    <a:pt x="397920" y="396799"/>
                    <a:pt x="385750" y="417444"/>
                    <a:pt x="372498" y="437322"/>
                  </a:cubicBezTo>
                  <a:lnTo>
                    <a:pt x="372498" y="437322"/>
                  </a:lnTo>
                  <a:cubicBezTo>
                    <a:pt x="364414" y="461574"/>
                    <a:pt x="361948" y="477689"/>
                    <a:pt x="342680" y="496957"/>
                  </a:cubicBezTo>
                  <a:cubicBezTo>
                    <a:pt x="330967" y="508670"/>
                    <a:pt x="317306" y="518556"/>
                    <a:pt x="302924" y="526774"/>
                  </a:cubicBezTo>
                  <a:cubicBezTo>
                    <a:pt x="291835" y="533111"/>
                    <a:pt x="241956" y="544501"/>
                    <a:pt x="233350" y="546652"/>
                  </a:cubicBezTo>
                  <a:cubicBezTo>
                    <a:pt x="153837" y="606288"/>
                    <a:pt x="49476" y="506896"/>
                    <a:pt x="14689" y="566531"/>
                  </a:cubicBezTo>
                  <a:close/>
                </a:path>
              </a:pathLst>
            </a:custGeom>
            <a:solidFill>
              <a:srgbClr val="8DD848"/>
            </a:solidFill>
            <a:ln>
              <a:solidFill>
                <a:srgbClr val="8DD8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AA539A4-597A-40C3-A571-688904A8B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430593"/>
              </p:ext>
            </p:extLst>
          </p:nvPr>
        </p:nvGraphicFramePr>
        <p:xfrm>
          <a:off x="2560494" y="3769427"/>
          <a:ext cx="9316722" cy="494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2787">
                  <a:extLst>
                    <a:ext uri="{9D8B030D-6E8A-4147-A177-3AD203B41FA5}">
                      <a16:colId xmlns:a16="http://schemas.microsoft.com/office/drawing/2014/main" val="1699450973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56961520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335921487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4642964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1960917096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114719688"/>
                    </a:ext>
                  </a:extLst>
                </a:gridCol>
              </a:tblGrid>
              <a:tr h="4947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141208"/>
                  </a:ext>
                </a:extLst>
              </a:tr>
            </a:tbl>
          </a:graphicData>
        </a:graphic>
      </p:graphicFrame>
      <p:graphicFrame>
        <p:nvGraphicFramePr>
          <p:cNvPr id="13" name="Table 39">
            <a:extLst>
              <a:ext uri="{FF2B5EF4-FFF2-40B4-BE49-F238E27FC236}">
                <a16:creationId xmlns:a16="http://schemas.microsoft.com/office/drawing/2014/main" id="{2B784C29-9B89-456A-835D-70A0BA8835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326761"/>
              </p:ext>
            </p:extLst>
          </p:nvPr>
        </p:nvGraphicFramePr>
        <p:xfrm>
          <a:off x="2483681" y="3356166"/>
          <a:ext cx="9316722" cy="494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2787">
                  <a:extLst>
                    <a:ext uri="{9D8B030D-6E8A-4147-A177-3AD203B41FA5}">
                      <a16:colId xmlns:a16="http://schemas.microsoft.com/office/drawing/2014/main" val="1699450973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56961520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335921487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4642964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1960917096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114719688"/>
                    </a:ext>
                  </a:extLst>
                </a:gridCol>
              </a:tblGrid>
              <a:tr h="4947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WA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NT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Q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NSW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V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SA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141208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4A290F9C-E44B-424F-99EF-3AB04B564B31}"/>
              </a:ext>
            </a:extLst>
          </p:cNvPr>
          <p:cNvSpPr/>
          <p:nvPr/>
        </p:nvSpPr>
        <p:spPr>
          <a:xfrm>
            <a:off x="2734311" y="3878224"/>
            <a:ext cx="126637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355E5E-A553-4F0B-A199-DC735E0F0282}"/>
              </a:ext>
            </a:extLst>
          </p:cNvPr>
          <p:cNvSpPr/>
          <p:nvPr/>
        </p:nvSpPr>
        <p:spPr>
          <a:xfrm>
            <a:off x="5225261" y="3877524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151255-AF97-4DCD-8B52-DBEAFCCC5B5B}"/>
              </a:ext>
            </a:extLst>
          </p:cNvPr>
          <p:cNvSpPr/>
          <p:nvPr/>
        </p:nvSpPr>
        <p:spPr>
          <a:xfrm>
            <a:off x="5855181" y="3867364"/>
            <a:ext cx="1206849" cy="25033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0AF7DF-C18D-47E5-BA25-113262328560}"/>
              </a:ext>
            </a:extLst>
          </p:cNvPr>
          <p:cNvSpPr/>
          <p:nvPr/>
        </p:nvSpPr>
        <p:spPr>
          <a:xfrm>
            <a:off x="7460462" y="3877524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AC8FDE-2BFE-4927-92A0-2476EED05309}"/>
              </a:ext>
            </a:extLst>
          </p:cNvPr>
          <p:cNvSpPr/>
          <p:nvPr/>
        </p:nvSpPr>
        <p:spPr>
          <a:xfrm>
            <a:off x="8344382" y="3887684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43A95C-B09A-4DBD-8FB8-A26DA4ED0C10}"/>
              </a:ext>
            </a:extLst>
          </p:cNvPr>
          <p:cNvSpPr/>
          <p:nvPr/>
        </p:nvSpPr>
        <p:spPr>
          <a:xfrm>
            <a:off x="8974302" y="3878224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940E4A-19F9-41C5-B8FE-3F6408DEB210}"/>
              </a:ext>
            </a:extLst>
          </p:cNvPr>
          <p:cNvSpPr/>
          <p:nvPr/>
        </p:nvSpPr>
        <p:spPr>
          <a:xfrm>
            <a:off x="9858222" y="3867364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90F36E-6D61-4FAB-9822-E60E7412E509}"/>
              </a:ext>
            </a:extLst>
          </p:cNvPr>
          <p:cNvSpPr/>
          <p:nvPr/>
        </p:nvSpPr>
        <p:spPr>
          <a:xfrm>
            <a:off x="9411182" y="3878224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C9417FC-4107-4AE6-9782-ECE502058399}"/>
              </a:ext>
            </a:extLst>
          </p:cNvPr>
          <p:cNvSpPr/>
          <p:nvPr/>
        </p:nvSpPr>
        <p:spPr>
          <a:xfrm>
            <a:off x="11412702" y="3877524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A21D0DD-5E67-46B3-A317-6A11CF0187A3}"/>
              </a:ext>
            </a:extLst>
          </p:cNvPr>
          <p:cNvSpPr/>
          <p:nvPr/>
        </p:nvSpPr>
        <p:spPr>
          <a:xfrm>
            <a:off x="7788166" y="4330262"/>
            <a:ext cx="1723696" cy="291581"/>
          </a:xfrm>
          <a:custGeom>
            <a:avLst/>
            <a:gdLst>
              <a:gd name="connsiteX0" fmla="*/ 1723696 w 1723696"/>
              <a:gd name="connsiteY0" fmla="*/ 10510 h 388895"/>
              <a:gd name="connsiteX1" fmla="*/ 893379 w 1723696"/>
              <a:gd name="connsiteY1" fmla="*/ 388883 h 388895"/>
              <a:gd name="connsiteX2" fmla="*/ 0 w 1723696"/>
              <a:gd name="connsiteY2" fmla="*/ 0 h 388895"/>
              <a:gd name="connsiteX3" fmla="*/ 0 w 1723696"/>
              <a:gd name="connsiteY3" fmla="*/ 0 h 38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3696" h="388895">
                <a:moveTo>
                  <a:pt x="1723696" y="10510"/>
                </a:moveTo>
                <a:cubicBezTo>
                  <a:pt x="1452179" y="200572"/>
                  <a:pt x="1180662" y="390635"/>
                  <a:pt x="893379" y="388883"/>
                </a:cubicBezTo>
                <a:cubicBezTo>
                  <a:pt x="606096" y="387131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 w="25400">
            <a:solidFill>
              <a:schemeClr val="bg1">
                <a:lumMod val="75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81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486AB-A0CA-4476-BED5-DB40432B9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 Consistency of CSP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F044E-7D5B-45C6-A859-E2D917EAC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43</a:t>
            </a:fld>
            <a:r>
              <a:rPr lang="en-US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04DA69-6708-42BA-B807-BAD246389B71}"/>
                  </a:ext>
                </a:extLst>
              </p:cNvPr>
              <p:cNvSpPr txBox="1"/>
              <p:nvPr/>
            </p:nvSpPr>
            <p:spPr>
              <a:xfrm>
                <a:off x="588176" y="1623328"/>
                <a:ext cx="1155733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92D050"/>
                    </a:solidFill>
                  </a:rPr>
                  <a:t>An arc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>
                    <a:solidFill>
                      <a:srgbClr val="92D050"/>
                    </a:solidFill>
                  </a:rPr>
                  <a:t> is consistent </a:t>
                </a:r>
                <a:r>
                  <a:rPr lang="en-US" sz="2400" dirty="0" err="1">
                    <a:solidFill>
                      <a:srgbClr val="92D050"/>
                    </a:solidFill>
                  </a:rPr>
                  <a:t>iff</a:t>
                </a:r>
                <a:r>
                  <a:rPr lang="en-US" sz="2400" dirty="0">
                    <a:solidFill>
                      <a:srgbClr val="92D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rgbClr val="92D050"/>
                    </a:solidFill>
                  </a:rPr>
                  <a:t> in the tail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>
                    <a:solidFill>
                      <a:srgbClr val="92D050"/>
                    </a:solidFill>
                  </a:rPr>
                  <a:t> in the head which could be assigned</a:t>
                </a:r>
              </a:p>
              <a:p>
                <a:r>
                  <a:rPr lang="en-US" sz="2400" dirty="0">
                    <a:solidFill>
                      <a:srgbClr val="92D050"/>
                    </a:solidFill>
                  </a:rPr>
                  <a:t>without violating  any constraint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04DA69-6708-42BA-B807-BAD246389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76" y="1623328"/>
                <a:ext cx="11557331" cy="830997"/>
              </a:xfrm>
              <a:prstGeom prst="rect">
                <a:avLst/>
              </a:prstGeom>
              <a:blipFill>
                <a:blip r:embed="rId2"/>
                <a:stretch>
                  <a:fillRect l="-791" t="-5109" b="-16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E657769-9906-4B76-9CA9-7ADF26DCCC70}"/>
              </a:ext>
            </a:extLst>
          </p:cNvPr>
          <p:cNvSpPr txBox="1"/>
          <p:nvPr/>
        </p:nvSpPr>
        <p:spPr>
          <a:xfrm>
            <a:off x="622448" y="2666522"/>
            <a:ext cx="6756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A CSP is consistent </a:t>
            </a:r>
            <a:r>
              <a:rPr lang="en-US" sz="2400" dirty="0" err="1">
                <a:solidFill>
                  <a:srgbClr val="92D050"/>
                </a:solidFill>
              </a:rPr>
              <a:t>iff</a:t>
            </a:r>
            <a:r>
              <a:rPr lang="en-US" sz="2400" dirty="0">
                <a:solidFill>
                  <a:srgbClr val="92D050"/>
                </a:solidFill>
              </a:rPr>
              <a:t> </a:t>
            </a:r>
            <a:r>
              <a:rPr lang="en-US" sz="2400" dirty="0">
                <a:solidFill>
                  <a:srgbClr val="EA5E10"/>
                </a:solidFill>
              </a:rPr>
              <a:t>all</a:t>
            </a:r>
            <a:r>
              <a:rPr lang="en-US" sz="2400" dirty="0">
                <a:solidFill>
                  <a:srgbClr val="92D050"/>
                </a:solidFill>
              </a:rPr>
              <a:t> the arcs are consistent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AC2D77B-F2BB-4F7F-B544-6DEA724BCA08}"/>
              </a:ext>
            </a:extLst>
          </p:cNvPr>
          <p:cNvGrpSpPr/>
          <p:nvPr/>
        </p:nvGrpSpPr>
        <p:grpSpPr>
          <a:xfrm>
            <a:off x="854766" y="3411750"/>
            <a:ext cx="1312323" cy="1210093"/>
            <a:chOff x="6168071" y="3119246"/>
            <a:chExt cx="1117172" cy="10445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557CB5F-4E40-4EC0-8EDE-20563A223F61}"/>
                </a:ext>
              </a:extLst>
            </p:cNvPr>
            <p:cNvGrpSpPr/>
            <p:nvPr/>
          </p:nvGrpSpPr>
          <p:grpSpPr>
            <a:xfrm>
              <a:off x="6168071" y="3119246"/>
              <a:ext cx="1117172" cy="1044555"/>
              <a:chOff x="6953958" y="5593986"/>
              <a:chExt cx="1117172" cy="1044555"/>
            </a:xfrm>
          </p:grpSpPr>
          <p:pic>
            <p:nvPicPr>
              <p:cNvPr id="10" name="Picture 9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4ECBF563-19EA-4C59-B1C1-7A2ABA722F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3958" y="5593986"/>
                <a:ext cx="1117172" cy="1044555"/>
              </a:xfrm>
              <a:prstGeom prst="rect">
                <a:avLst/>
              </a:prstGeom>
            </p:spPr>
          </p:pic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FE3087E-EE38-48F6-95F5-138A73B0F320}"/>
                  </a:ext>
                </a:extLst>
              </p:cNvPr>
              <p:cNvSpPr/>
              <p:nvPr/>
            </p:nvSpPr>
            <p:spPr>
              <a:xfrm>
                <a:off x="7019348" y="5767319"/>
                <a:ext cx="362833" cy="580883"/>
              </a:xfrm>
              <a:custGeom>
                <a:avLst/>
                <a:gdLst>
                  <a:gd name="connsiteX0" fmla="*/ 1307982 w 1484963"/>
                  <a:gd name="connsiteY0" fmla="*/ 29522 h 2300774"/>
                  <a:gd name="connsiteX1" fmla="*/ 1337479 w 1484963"/>
                  <a:gd name="connsiteY1" fmla="*/ 78684 h 2300774"/>
                  <a:gd name="connsiteX2" fmla="*/ 1366976 w 1484963"/>
                  <a:gd name="connsiteY2" fmla="*/ 98348 h 2300774"/>
                  <a:gd name="connsiteX3" fmla="*/ 1386640 w 1484963"/>
                  <a:gd name="connsiteY3" fmla="*/ 127845 h 2300774"/>
                  <a:gd name="connsiteX4" fmla="*/ 1416137 w 1484963"/>
                  <a:gd name="connsiteY4" fmla="*/ 255664 h 2300774"/>
                  <a:gd name="connsiteX5" fmla="*/ 1425969 w 1484963"/>
                  <a:gd name="connsiteY5" fmla="*/ 422813 h 2300774"/>
                  <a:gd name="connsiteX6" fmla="*/ 1435802 w 1484963"/>
                  <a:gd name="connsiteY6" fmla="*/ 462142 h 2300774"/>
                  <a:gd name="connsiteX7" fmla="*/ 1455466 w 1484963"/>
                  <a:gd name="connsiteY7" fmla="*/ 816103 h 2300774"/>
                  <a:gd name="connsiteX8" fmla="*/ 1475131 w 1484963"/>
                  <a:gd name="connsiteY8" fmla="*/ 1337213 h 2300774"/>
                  <a:gd name="connsiteX9" fmla="*/ 1484963 w 1484963"/>
                  <a:gd name="connsiteY9" fmla="*/ 1386374 h 2300774"/>
                  <a:gd name="connsiteX10" fmla="*/ 1475131 w 1484963"/>
                  <a:gd name="connsiteY10" fmla="*/ 1671509 h 2300774"/>
                  <a:gd name="connsiteX11" fmla="*/ 1445634 w 1484963"/>
                  <a:gd name="connsiteY11" fmla="*/ 1799329 h 2300774"/>
                  <a:gd name="connsiteX12" fmla="*/ 1435802 w 1484963"/>
                  <a:gd name="connsiteY12" fmla="*/ 1848490 h 2300774"/>
                  <a:gd name="connsiteX13" fmla="*/ 1406305 w 1484963"/>
                  <a:gd name="connsiteY13" fmla="*/ 1858322 h 2300774"/>
                  <a:gd name="connsiteX14" fmla="*/ 1376808 w 1484963"/>
                  <a:gd name="connsiteY14" fmla="*/ 1897651 h 2300774"/>
                  <a:gd name="connsiteX15" fmla="*/ 1347311 w 1484963"/>
                  <a:gd name="connsiteY15" fmla="*/ 1907484 h 2300774"/>
                  <a:gd name="connsiteX16" fmla="*/ 1278485 w 1484963"/>
                  <a:gd name="connsiteY16" fmla="*/ 1936980 h 2300774"/>
                  <a:gd name="connsiteX17" fmla="*/ 1170331 w 1484963"/>
                  <a:gd name="connsiteY17" fmla="*/ 1966477 h 2300774"/>
                  <a:gd name="connsiteX18" fmla="*/ 1140834 w 1484963"/>
                  <a:gd name="connsiteY18" fmla="*/ 1976309 h 2300774"/>
                  <a:gd name="connsiteX19" fmla="*/ 1101505 w 1484963"/>
                  <a:gd name="connsiteY19" fmla="*/ 1986142 h 2300774"/>
                  <a:gd name="connsiteX20" fmla="*/ 1072008 w 1484963"/>
                  <a:gd name="connsiteY20" fmla="*/ 2005806 h 2300774"/>
                  <a:gd name="connsiteX21" fmla="*/ 1062176 w 1484963"/>
                  <a:gd name="connsiteY21" fmla="*/ 2035303 h 2300774"/>
                  <a:gd name="connsiteX22" fmla="*/ 1022847 w 1484963"/>
                  <a:gd name="connsiteY22" fmla="*/ 2054967 h 2300774"/>
                  <a:gd name="connsiteX23" fmla="*/ 1003182 w 1484963"/>
                  <a:gd name="connsiteY23" fmla="*/ 2084464 h 2300774"/>
                  <a:gd name="connsiteX24" fmla="*/ 993350 w 1484963"/>
                  <a:gd name="connsiteY24" fmla="*/ 2113961 h 2300774"/>
                  <a:gd name="connsiteX25" fmla="*/ 963853 w 1484963"/>
                  <a:gd name="connsiteY25" fmla="*/ 2123793 h 2300774"/>
                  <a:gd name="connsiteX26" fmla="*/ 806537 w 1484963"/>
                  <a:gd name="connsiteY26" fmla="*/ 2133626 h 2300774"/>
                  <a:gd name="connsiteX27" fmla="*/ 777040 w 1484963"/>
                  <a:gd name="connsiteY27" fmla="*/ 2153290 h 2300774"/>
                  <a:gd name="connsiteX28" fmla="*/ 747543 w 1484963"/>
                  <a:gd name="connsiteY28" fmla="*/ 2163122 h 2300774"/>
                  <a:gd name="connsiteX29" fmla="*/ 619724 w 1484963"/>
                  <a:gd name="connsiteY29" fmla="*/ 2182787 h 2300774"/>
                  <a:gd name="connsiteX30" fmla="*/ 580395 w 1484963"/>
                  <a:gd name="connsiteY30" fmla="*/ 2222116 h 2300774"/>
                  <a:gd name="connsiteX31" fmla="*/ 531234 w 1484963"/>
                  <a:gd name="connsiteY31" fmla="*/ 2251613 h 2300774"/>
                  <a:gd name="connsiteX32" fmla="*/ 462408 w 1484963"/>
                  <a:gd name="connsiteY32" fmla="*/ 2290942 h 2300774"/>
                  <a:gd name="connsiteX33" fmla="*/ 423079 w 1484963"/>
                  <a:gd name="connsiteY33" fmla="*/ 2300774 h 2300774"/>
                  <a:gd name="connsiteX34" fmla="*/ 364085 w 1484963"/>
                  <a:gd name="connsiteY34" fmla="*/ 2271277 h 2300774"/>
                  <a:gd name="connsiteX35" fmla="*/ 354253 w 1484963"/>
                  <a:gd name="connsiteY35" fmla="*/ 2015638 h 2300774"/>
                  <a:gd name="connsiteX36" fmla="*/ 344421 w 1484963"/>
                  <a:gd name="connsiteY36" fmla="*/ 1976309 h 2300774"/>
                  <a:gd name="connsiteX37" fmla="*/ 314924 w 1484963"/>
                  <a:gd name="connsiteY37" fmla="*/ 1946813 h 2300774"/>
                  <a:gd name="connsiteX38" fmla="*/ 295260 w 1484963"/>
                  <a:gd name="connsiteY38" fmla="*/ 1907484 h 2300774"/>
                  <a:gd name="connsiteX39" fmla="*/ 246098 w 1484963"/>
                  <a:gd name="connsiteY39" fmla="*/ 1848490 h 2300774"/>
                  <a:gd name="connsiteX40" fmla="*/ 206769 w 1484963"/>
                  <a:gd name="connsiteY40" fmla="*/ 1740335 h 2300774"/>
                  <a:gd name="connsiteX41" fmla="*/ 147776 w 1484963"/>
                  <a:gd name="connsiteY41" fmla="*/ 1651845 h 2300774"/>
                  <a:gd name="connsiteX42" fmla="*/ 118279 w 1484963"/>
                  <a:gd name="connsiteY42" fmla="*/ 1524026 h 2300774"/>
                  <a:gd name="connsiteX43" fmla="*/ 78950 w 1484963"/>
                  <a:gd name="connsiteY43" fmla="*/ 1337213 h 2300774"/>
                  <a:gd name="connsiteX44" fmla="*/ 49453 w 1484963"/>
                  <a:gd name="connsiteY44" fmla="*/ 1307716 h 2300774"/>
                  <a:gd name="connsiteX45" fmla="*/ 10124 w 1484963"/>
                  <a:gd name="connsiteY45" fmla="*/ 1209393 h 2300774"/>
                  <a:gd name="connsiteX46" fmla="*/ 292 w 1484963"/>
                  <a:gd name="connsiteY46" fmla="*/ 1120903 h 2300774"/>
                  <a:gd name="connsiteX47" fmla="*/ 19956 w 1484963"/>
                  <a:gd name="connsiteY47" fmla="*/ 1061909 h 2300774"/>
                  <a:gd name="connsiteX48" fmla="*/ 59285 w 1484963"/>
                  <a:gd name="connsiteY48" fmla="*/ 1002916 h 2300774"/>
                  <a:gd name="connsiteX49" fmla="*/ 78950 w 1484963"/>
                  <a:gd name="connsiteY49" fmla="*/ 973419 h 2300774"/>
                  <a:gd name="connsiteX50" fmla="*/ 167440 w 1484963"/>
                  <a:gd name="connsiteY50" fmla="*/ 924258 h 2300774"/>
                  <a:gd name="connsiteX51" fmla="*/ 187105 w 1484963"/>
                  <a:gd name="connsiteY51" fmla="*/ 884929 h 2300774"/>
                  <a:gd name="connsiteX52" fmla="*/ 265763 w 1484963"/>
                  <a:gd name="connsiteY52" fmla="*/ 816103 h 2300774"/>
                  <a:gd name="connsiteX53" fmla="*/ 383750 w 1484963"/>
                  <a:gd name="connsiteY53" fmla="*/ 796438 h 2300774"/>
                  <a:gd name="connsiteX54" fmla="*/ 491905 w 1484963"/>
                  <a:gd name="connsiteY54" fmla="*/ 747277 h 2300774"/>
                  <a:gd name="connsiteX55" fmla="*/ 550898 w 1484963"/>
                  <a:gd name="connsiteY55" fmla="*/ 727613 h 2300774"/>
                  <a:gd name="connsiteX56" fmla="*/ 580395 w 1484963"/>
                  <a:gd name="connsiteY56" fmla="*/ 717780 h 2300774"/>
                  <a:gd name="connsiteX57" fmla="*/ 609892 w 1484963"/>
                  <a:gd name="connsiteY57" fmla="*/ 678451 h 2300774"/>
                  <a:gd name="connsiteX58" fmla="*/ 639389 w 1484963"/>
                  <a:gd name="connsiteY58" fmla="*/ 658787 h 2300774"/>
                  <a:gd name="connsiteX59" fmla="*/ 649221 w 1484963"/>
                  <a:gd name="connsiteY59" fmla="*/ 629290 h 2300774"/>
                  <a:gd name="connsiteX60" fmla="*/ 698382 w 1484963"/>
                  <a:gd name="connsiteY60" fmla="*/ 580129 h 2300774"/>
                  <a:gd name="connsiteX61" fmla="*/ 737711 w 1484963"/>
                  <a:gd name="connsiteY61" fmla="*/ 570297 h 2300774"/>
                  <a:gd name="connsiteX62" fmla="*/ 796705 w 1484963"/>
                  <a:gd name="connsiteY62" fmla="*/ 481806 h 2300774"/>
                  <a:gd name="connsiteX63" fmla="*/ 806537 w 1484963"/>
                  <a:gd name="connsiteY63" fmla="*/ 383484 h 2300774"/>
                  <a:gd name="connsiteX64" fmla="*/ 944189 w 1484963"/>
                  <a:gd name="connsiteY64" fmla="*/ 373651 h 2300774"/>
                  <a:gd name="connsiteX65" fmla="*/ 973685 w 1484963"/>
                  <a:gd name="connsiteY65" fmla="*/ 353987 h 2300774"/>
                  <a:gd name="connsiteX66" fmla="*/ 983518 w 1484963"/>
                  <a:gd name="connsiteY66" fmla="*/ 304826 h 2300774"/>
                  <a:gd name="connsiteX67" fmla="*/ 1003182 w 1484963"/>
                  <a:gd name="connsiteY67" fmla="*/ 265497 h 2300774"/>
                  <a:gd name="connsiteX68" fmla="*/ 1072008 w 1484963"/>
                  <a:gd name="connsiteY68" fmla="*/ 186838 h 2300774"/>
                  <a:gd name="connsiteX69" fmla="*/ 1091673 w 1484963"/>
                  <a:gd name="connsiteY69" fmla="*/ 157342 h 2300774"/>
                  <a:gd name="connsiteX70" fmla="*/ 1121169 w 1484963"/>
                  <a:gd name="connsiteY70" fmla="*/ 147509 h 2300774"/>
                  <a:gd name="connsiteX71" fmla="*/ 1150666 w 1484963"/>
                  <a:gd name="connsiteY71" fmla="*/ 127845 h 2300774"/>
                  <a:gd name="connsiteX72" fmla="*/ 1180163 w 1484963"/>
                  <a:gd name="connsiteY72" fmla="*/ 88516 h 2300774"/>
                  <a:gd name="connsiteX73" fmla="*/ 1209660 w 1484963"/>
                  <a:gd name="connsiteY73" fmla="*/ 29522 h 2300774"/>
                  <a:gd name="connsiteX74" fmla="*/ 1288318 w 1484963"/>
                  <a:gd name="connsiteY74" fmla="*/ 26 h 2300774"/>
                  <a:gd name="connsiteX75" fmla="*/ 1307982 w 1484963"/>
                  <a:gd name="connsiteY75" fmla="*/ 29522 h 230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1484963" h="2300774">
                    <a:moveTo>
                      <a:pt x="1307982" y="29522"/>
                    </a:moveTo>
                    <a:cubicBezTo>
                      <a:pt x="1316176" y="42632"/>
                      <a:pt x="1325042" y="64174"/>
                      <a:pt x="1337479" y="78684"/>
                    </a:cubicBezTo>
                    <a:cubicBezTo>
                      <a:pt x="1345169" y="87656"/>
                      <a:pt x="1358620" y="89992"/>
                      <a:pt x="1366976" y="98348"/>
                    </a:cubicBezTo>
                    <a:cubicBezTo>
                      <a:pt x="1375332" y="106704"/>
                      <a:pt x="1380085" y="118013"/>
                      <a:pt x="1386640" y="127845"/>
                    </a:cubicBezTo>
                    <a:cubicBezTo>
                      <a:pt x="1410358" y="222716"/>
                      <a:pt x="1401005" y="180002"/>
                      <a:pt x="1416137" y="255664"/>
                    </a:cubicBezTo>
                    <a:cubicBezTo>
                      <a:pt x="1419414" y="311380"/>
                      <a:pt x="1420677" y="367252"/>
                      <a:pt x="1425969" y="422813"/>
                    </a:cubicBezTo>
                    <a:cubicBezTo>
                      <a:pt x="1427250" y="436265"/>
                      <a:pt x="1435052" y="448650"/>
                      <a:pt x="1435802" y="462142"/>
                    </a:cubicBezTo>
                    <a:cubicBezTo>
                      <a:pt x="1456311" y="831303"/>
                      <a:pt x="1418865" y="669695"/>
                      <a:pt x="1455466" y="816103"/>
                    </a:cubicBezTo>
                    <a:cubicBezTo>
                      <a:pt x="1462021" y="989806"/>
                      <a:pt x="1466152" y="1163618"/>
                      <a:pt x="1475131" y="1337213"/>
                    </a:cubicBezTo>
                    <a:cubicBezTo>
                      <a:pt x="1475994" y="1353902"/>
                      <a:pt x="1484963" y="1369662"/>
                      <a:pt x="1484963" y="1386374"/>
                    </a:cubicBezTo>
                    <a:cubicBezTo>
                      <a:pt x="1484963" y="1481475"/>
                      <a:pt x="1480716" y="1576572"/>
                      <a:pt x="1475131" y="1671509"/>
                    </a:cubicBezTo>
                    <a:cubicBezTo>
                      <a:pt x="1473949" y="1691603"/>
                      <a:pt x="1446789" y="1794325"/>
                      <a:pt x="1445634" y="1799329"/>
                    </a:cubicBezTo>
                    <a:cubicBezTo>
                      <a:pt x="1441876" y="1815613"/>
                      <a:pt x="1445072" y="1834585"/>
                      <a:pt x="1435802" y="1848490"/>
                    </a:cubicBezTo>
                    <a:cubicBezTo>
                      <a:pt x="1430053" y="1857113"/>
                      <a:pt x="1416137" y="1855045"/>
                      <a:pt x="1406305" y="1858322"/>
                    </a:cubicBezTo>
                    <a:cubicBezTo>
                      <a:pt x="1396473" y="1871432"/>
                      <a:pt x="1389397" y="1887160"/>
                      <a:pt x="1376808" y="1897651"/>
                    </a:cubicBezTo>
                    <a:cubicBezTo>
                      <a:pt x="1368846" y="1904286"/>
                      <a:pt x="1356934" y="1903635"/>
                      <a:pt x="1347311" y="1907484"/>
                    </a:cubicBezTo>
                    <a:cubicBezTo>
                      <a:pt x="1324136" y="1916754"/>
                      <a:pt x="1301781" y="1928020"/>
                      <a:pt x="1278485" y="1936980"/>
                    </a:cubicBezTo>
                    <a:cubicBezTo>
                      <a:pt x="1200133" y="1967115"/>
                      <a:pt x="1242643" y="1948399"/>
                      <a:pt x="1170331" y="1966477"/>
                    </a:cubicBezTo>
                    <a:cubicBezTo>
                      <a:pt x="1160276" y="1968991"/>
                      <a:pt x="1150799" y="1973462"/>
                      <a:pt x="1140834" y="1976309"/>
                    </a:cubicBezTo>
                    <a:cubicBezTo>
                      <a:pt x="1127841" y="1980021"/>
                      <a:pt x="1114615" y="1982864"/>
                      <a:pt x="1101505" y="1986142"/>
                    </a:cubicBezTo>
                    <a:cubicBezTo>
                      <a:pt x="1091673" y="1992697"/>
                      <a:pt x="1079390" y="1996579"/>
                      <a:pt x="1072008" y="2005806"/>
                    </a:cubicBezTo>
                    <a:cubicBezTo>
                      <a:pt x="1065534" y="2013899"/>
                      <a:pt x="1069505" y="2027974"/>
                      <a:pt x="1062176" y="2035303"/>
                    </a:cubicBezTo>
                    <a:cubicBezTo>
                      <a:pt x="1051812" y="2045667"/>
                      <a:pt x="1035957" y="2048412"/>
                      <a:pt x="1022847" y="2054967"/>
                    </a:cubicBezTo>
                    <a:cubicBezTo>
                      <a:pt x="1016292" y="2064799"/>
                      <a:pt x="1008467" y="2073895"/>
                      <a:pt x="1003182" y="2084464"/>
                    </a:cubicBezTo>
                    <a:cubicBezTo>
                      <a:pt x="998547" y="2093734"/>
                      <a:pt x="1000679" y="2106632"/>
                      <a:pt x="993350" y="2113961"/>
                    </a:cubicBezTo>
                    <a:cubicBezTo>
                      <a:pt x="986021" y="2121290"/>
                      <a:pt x="974160" y="2122708"/>
                      <a:pt x="963853" y="2123793"/>
                    </a:cubicBezTo>
                    <a:cubicBezTo>
                      <a:pt x="911601" y="2129293"/>
                      <a:pt x="858976" y="2130348"/>
                      <a:pt x="806537" y="2133626"/>
                    </a:cubicBezTo>
                    <a:cubicBezTo>
                      <a:pt x="796705" y="2140181"/>
                      <a:pt x="787609" y="2148005"/>
                      <a:pt x="777040" y="2153290"/>
                    </a:cubicBezTo>
                    <a:cubicBezTo>
                      <a:pt x="767770" y="2157925"/>
                      <a:pt x="757598" y="2160608"/>
                      <a:pt x="747543" y="2163122"/>
                    </a:cubicBezTo>
                    <a:cubicBezTo>
                      <a:pt x="702492" y="2174385"/>
                      <a:pt x="667498" y="2176815"/>
                      <a:pt x="619724" y="2182787"/>
                    </a:cubicBezTo>
                    <a:cubicBezTo>
                      <a:pt x="606614" y="2195897"/>
                      <a:pt x="595029" y="2210734"/>
                      <a:pt x="580395" y="2222116"/>
                    </a:cubicBezTo>
                    <a:cubicBezTo>
                      <a:pt x="565310" y="2233849"/>
                      <a:pt x="547440" y="2241485"/>
                      <a:pt x="531234" y="2251613"/>
                    </a:cubicBezTo>
                    <a:cubicBezTo>
                      <a:pt x="502712" y="2269439"/>
                      <a:pt x="495970" y="2278356"/>
                      <a:pt x="462408" y="2290942"/>
                    </a:cubicBezTo>
                    <a:cubicBezTo>
                      <a:pt x="449755" y="2295687"/>
                      <a:pt x="436189" y="2297497"/>
                      <a:pt x="423079" y="2300774"/>
                    </a:cubicBezTo>
                    <a:cubicBezTo>
                      <a:pt x="403414" y="2290942"/>
                      <a:pt x="369244" y="2292649"/>
                      <a:pt x="364085" y="2271277"/>
                    </a:cubicBezTo>
                    <a:cubicBezTo>
                      <a:pt x="344076" y="2188382"/>
                      <a:pt x="359925" y="2100725"/>
                      <a:pt x="354253" y="2015638"/>
                    </a:cubicBezTo>
                    <a:cubicBezTo>
                      <a:pt x="353354" y="2002155"/>
                      <a:pt x="351125" y="1988042"/>
                      <a:pt x="344421" y="1976309"/>
                    </a:cubicBezTo>
                    <a:cubicBezTo>
                      <a:pt x="337522" y="1964236"/>
                      <a:pt x="324756" y="1956645"/>
                      <a:pt x="314924" y="1946813"/>
                    </a:cubicBezTo>
                    <a:cubicBezTo>
                      <a:pt x="308369" y="1933703"/>
                      <a:pt x="303779" y="1919411"/>
                      <a:pt x="295260" y="1907484"/>
                    </a:cubicBezTo>
                    <a:cubicBezTo>
                      <a:pt x="259019" y="1856746"/>
                      <a:pt x="272106" y="1900507"/>
                      <a:pt x="246098" y="1848490"/>
                    </a:cubicBezTo>
                    <a:cubicBezTo>
                      <a:pt x="201173" y="1758639"/>
                      <a:pt x="252642" y="1841257"/>
                      <a:pt x="206769" y="1740335"/>
                    </a:cubicBezTo>
                    <a:cubicBezTo>
                      <a:pt x="192180" y="1708239"/>
                      <a:pt x="168727" y="1679779"/>
                      <a:pt x="147776" y="1651845"/>
                    </a:cubicBezTo>
                    <a:cubicBezTo>
                      <a:pt x="142411" y="1630386"/>
                      <a:pt x="122063" y="1554295"/>
                      <a:pt x="118279" y="1524026"/>
                    </a:cubicBezTo>
                    <a:cubicBezTo>
                      <a:pt x="110757" y="1463850"/>
                      <a:pt x="117077" y="1390591"/>
                      <a:pt x="78950" y="1337213"/>
                    </a:cubicBezTo>
                    <a:cubicBezTo>
                      <a:pt x="70868" y="1325898"/>
                      <a:pt x="59285" y="1317548"/>
                      <a:pt x="49453" y="1307716"/>
                    </a:cubicBezTo>
                    <a:cubicBezTo>
                      <a:pt x="25154" y="1234817"/>
                      <a:pt x="39059" y="1267262"/>
                      <a:pt x="10124" y="1209393"/>
                    </a:cubicBezTo>
                    <a:cubicBezTo>
                      <a:pt x="6847" y="1179896"/>
                      <a:pt x="-1682" y="1150515"/>
                      <a:pt x="292" y="1120903"/>
                    </a:cubicBezTo>
                    <a:cubicBezTo>
                      <a:pt x="1671" y="1100221"/>
                      <a:pt x="10686" y="1080449"/>
                      <a:pt x="19956" y="1061909"/>
                    </a:cubicBezTo>
                    <a:cubicBezTo>
                      <a:pt x="30525" y="1040770"/>
                      <a:pt x="46175" y="1022580"/>
                      <a:pt x="59285" y="1002916"/>
                    </a:cubicBezTo>
                    <a:cubicBezTo>
                      <a:pt x="65840" y="993084"/>
                      <a:pt x="68817" y="979499"/>
                      <a:pt x="78950" y="973419"/>
                    </a:cubicBezTo>
                    <a:cubicBezTo>
                      <a:pt x="140679" y="936381"/>
                      <a:pt x="111018" y="952468"/>
                      <a:pt x="167440" y="924258"/>
                    </a:cubicBezTo>
                    <a:cubicBezTo>
                      <a:pt x="173995" y="911148"/>
                      <a:pt x="178311" y="896655"/>
                      <a:pt x="187105" y="884929"/>
                    </a:cubicBezTo>
                    <a:cubicBezTo>
                      <a:pt x="199272" y="868707"/>
                      <a:pt x="245852" y="826058"/>
                      <a:pt x="265763" y="816103"/>
                    </a:cubicBezTo>
                    <a:cubicBezTo>
                      <a:pt x="287415" y="805277"/>
                      <a:pt x="376374" y="797360"/>
                      <a:pt x="383750" y="796438"/>
                    </a:cubicBezTo>
                    <a:cubicBezTo>
                      <a:pt x="547992" y="741692"/>
                      <a:pt x="344647" y="814212"/>
                      <a:pt x="491905" y="747277"/>
                    </a:cubicBezTo>
                    <a:cubicBezTo>
                      <a:pt x="510775" y="738700"/>
                      <a:pt x="531234" y="734168"/>
                      <a:pt x="550898" y="727613"/>
                    </a:cubicBezTo>
                    <a:lnTo>
                      <a:pt x="580395" y="717780"/>
                    </a:lnTo>
                    <a:cubicBezTo>
                      <a:pt x="590227" y="704670"/>
                      <a:pt x="598304" y="690038"/>
                      <a:pt x="609892" y="678451"/>
                    </a:cubicBezTo>
                    <a:cubicBezTo>
                      <a:pt x="618248" y="670095"/>
                      <a:pt x="632007" y="668014"/>
                      <a:pt x="639389" y="658787"/>
                    </a:cubicBezTo>
                    <a:cubicBezTo>
                      <a:pt x="645863" y="650694"/>
                      <a:pt x="644586" y="638560"/>
                      <a:pt x="649221" y="629290"/>
                    </a:cubicBezTo>
                    <a:cubicBezTo>
                      <a:pt x="661139" y="605453"/>
                      <a:pt x="673353" y="590855"/>
                      <a:pt x="698382" y="580129"/>
                    </a:cubicBezTo>
                    <a:cubicBezTo>
                      <a:pt x="710803" y="574806"/>
                      <a:pt x="724601" y="573574"/>
                      <a:pt x="737711" y="570297"/>
                    </a:cubicBezTo>
                    <a:cubicBezTo>
                      <a:pt x="750636" y="553064"/>
                      <a:pt x="791474" y="501422"/>
                      <a:pt x="796705" y="481806"/>
                    </a:cubicBezTo>
                    <a:cubicBezTo>
                      <a:pt x="805192" y="449981"/>
                      <a:pt x="779976" y="402962"/>
                      <a:pt x="806537" y="383484"/>
                    </a:cubicBezTo>
                    <a:cubicBezTo>
                      <a:pt x="843632" y="356281"/>
                      <a:pt x="898305" y="376929"/>
                      <a:pt x="944189" y="373651"/>
                    </a:cubicBezTo>
                    <a:cubicBezTo>
                      <a:pt x="954021" y="367096"/>
                      <a:pt x="967822" y="364247"/>
                      <a:pt x="973685" y="353987"/>
                    </a:cubicBezTo>
                    <a:cubicBezTo>
                      <a:pt x="981976" y="339477"/>
                      <a:pt x="978233" y="320680"/>
                      <a:pt x="983518" y="304826"/>
                    </a:cubicBezTo>
                    <a:cubicBezTo>
                      <a:pt x="988153" y="290921"/>
                      <a:pt x="995414" y="277926"/>
                      <a:pt x="1003182" y="265497"/>
                    </a:cubicBezTo>
                    <a:cubicBezTo>
                      <a:pt x="1036113" y="212806"/>
                      <a:pt x="1029791" y="236090"/>
                      <a:pt x="1072008" y="186838"/>
                    </a:cubicBezTo>
                    <a:cubicBezTo>
                      <a:pt x="1079698" y="177866"/>
                      <a:pt x="1082446" y="164724"/>
                      <a:pt x="1091673" y="157342"/>
                    </a:cubicBezTo>
                    <a:cubicBezTo>
                      <a:pt x="1099766" y="150868"/>
                      <a:pt x="1111899" y="152144"/>
                      <a:pt x="1121169" y="147509"/>
                    </a:cubicBezTo>
                    <a:cubicBezTo>
                      <a:pt x="1131738" y="142224"/>
                      <a:pt x="1140834" y="134400"/>
                      <a:pt x="1150666" y="127845"/>
                    </a:cubicBezTo>
                    <a:cubicBezTo>
                      <a:pt x="1160498" y="114735"/>
                      <a:pt x="1172033" y="102744"/>
                      <a:pt x="1180163" y="88516"/>
                    </a:cubicBezTo>
                    <a:cubicBezTo>
                      <a:pt x="1193200" y="65701"/>
                      <a:pt x="1184852" y="47242"/>
                      <a:pt x="1209660" y="29522"/>
                    </a:cubicBezTo>
                    <a:cubicBezTo>
                      <a:pt x="1214519" y="26051"/>
                      <a:pt x="1273744" y="3669"/>
                      <a:pt x="1288318" y="26"/>
                    </a:cubicBezTo>
                    <a:cubicBezTo>
                      <a:pt x="1291497" y="-769"/>
                      <a:pt x="1299788" y="16412"/>
                      <a:pt x="1307982" y="29522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97F947C-4648-4A48-A775-45A5FEB921FA}"/>
                </a:ext>
              </a:extLst>
            </p:cNvPr>
            <p:cNvSpPr/>
            <p:nvPr/>
          </p:nvSpPr>
          <p:spPr>
            <a:xfrm>
              <a:off x="6843451" y="3130652"/>
              <a:ext cx="441791" cy="580882"/>
            </a:xfrm>
            <a:custGeom>
              <a:avLst/>
              <a:gdLst>
                <a:gd name="connsiteX0" fmla="*/ 14689 w 1297292"/>
                <a:gd name="connsiteY0" fmla="*/ 566531 h 1649896"/>
                <a:gd name="connsiteX1" fmla="*/ 24628 w 1297292"/>
                <a:gd name="connsiteY1" fmla="*/ 904461 h 1649896"/>
                <a:gd name="connsiteX2" fmla="*/ 44506 w 1297292"/>
                <a:gd name="connsiteY2" fmla="*/ 993913 h 1649896"/>
                <a:gd name="connsiteX3" fmla="*/ 54446 w 1297292"/>
                <a:gd name="connsiteY3" fmla="*/ 1152939 h 1649896"/>
                <a:gd name="connsiteX4" fmla="*/ 64385 w 1297292"/>
                <a:gd name="connsiteY4" fmla="*/ 1192696 h 1649896"/>
                <a:gd name="connsiteX5" fmla="*/ 143898 w 1297292"/>
                <a:gd name="connsiteY5" fmla="*/ 1232452 h 1649896"/>
                <a:gd name="connsiteX6" fmla="*/ 243289 w 1297292"/>
                <a:gd name="connsiteY6" fmla="*/ 1292087 h 1649896"/>
                <a:gd name="connsiteX7" fmla="*/ 273106 w 1297292"/>
                <a:gd name="connsiteY7" fmla="*/ 1302026 h 1649896"/>
                <a:gd name="connsiteX8" fmla="*/ 292985 w 1297292"/>
                <a:gd name="connsiteY8" fmla="*/ 1321905 h 1649896"/>
                <a:gd name="connsiteX9" fmla="*/ 322802 w 1297292"/>
                <a:gd name="connsiteY9" fmla="*/ 1341783 h 1649896"/>
                <a:gd name="connsiteX10" fmla="*/ 332741 w 1297292"/>
                <a:gd name="connsiteY10" fmla="*/ 1371600 h 1649896"/>
                <a:gd name="connsiteX11" fmla="*/ 342680 w 1297292"/>
                <a:gd name="connsiteY11" fmla="*/ 1560444 h 1649896"/>
                <a:gd name="connsiteX12" fmla="*/ 372498 w 1297292"/>
                <a:gd name="connsiteY12" fmla="*/ 1580322 h 1649896"/>
                <a:gd name="connsiteX13" fmla="*/ 412254 w 1297292"/>
                <a:gd name="connsiteY13" fmla="*/ 1610139 h 1649896"/>
                <a:gd name="connsiteX14" fmla="*/ 531524 w 1297292"/>
                <a:gd name="connsiteY14" fmla="*/ 1649896 h 1649896"/>
                <a:gd name="connsiteX15" fmla="*/ 1286898 w 1297292"/>
                <a:gd name="connsiteY15" fmla="*/ 1639957 h 1649896"/>
                <a:gd name="connsiteX16" fmla="*/ 1296837 w 1297292"/>
                <a:gd name="connsiteY16" fmla="*/ 1600200 h 1649896"/>
                <a:gd name="connsiteX17" fmla="*/ 1286898 w 1297292"/>
                <a:gd name="connsiteY17" fmla="*/ 1441174 h 1649896"/>
                <a:gd name="connsiteX18" fmla="*/ 1267019 w 1297292"/>
                <a:gd name="connsiteY18" fmla="*/ 1411357 h 1649896"/>
                <a:gd name="connsiteX19" fmla="*/ 1247141 w 1297292"/>
                <a:gd name="connsiteY19" fmla="*/ 1361661 h 1649896"/>
                <a:gd name="connsiteX20" fmla="*/ 1237202 w 1297292"/>
                <a:gd name="connsiteY20" fmla="*/ 1321905 h 1649896"/>
                <a:gd name="connsiteX21" fmla="*/ 1217324 w 1297292"/>
                <a:gd name="connsiteY21" fmla="*/ 1302026 h 1649896"/>
                <a:gd name="connsiteX22" fmla="*/ 1197446 w 1297292"/>
                <a:gd name="connsiteY22" fmla="*/ 1262270 h 1649896"/>
                <a:gd name="connsiteX23" fmla="*/ 1117933 w 1297292"/>
                <a:gd name="connsiteY23" fmla="*/ 1192696 h 1649896"/>
                <a:gd name="connsiteX24" fmla="*/ 1058298 w 1297292"/>
                <a:gd name="connsiteY24" fmla="*/ 1133061 h 1649896"/>
                <a:gd name="connsiteX25" fmla="*/ 978785 w 1297292"/>
                <a:gd name="connsiteY25" fmla="*/ 1073426 h 1649896"/>
                <a:gd name="connsiteX26" fmla="*/ 968846 w 1297292"/>
                <a:gd name="connsiteY26" fmla="*/ 1043609 h 1649896"/>
                <a:gd name="connsiteX27" fmla="*/ 929089 w 1297292"/>
                <a:gd name="connsiteY27" fmla="*/ 1003852 h 1649896"/>
                <a:gd name="connsiteX28" fmla="*/ 899272 w 1297292"/>
                <a:gd name="connsiteY28" fmla="*/ 964096 h 1649896"/>
                <a:gd name="connsiteX29" fmla="*/ 879393 w 1297292"/>
                <a:gd name="connsiteY29" fmla="*/ 934279 h 1649896"/>
                <a:gd name="connsiteX30" fmla="*/ 859515 w 1297292"/>
                <a:gd name="connsiteY30" fmla="*/ 894522 h 1649896"/>
                <a:gd name="connsiteX31" fmla="*/ 829698 w 1297292"/>
                <a:gd name="connsiteY31" fmla="*/ 884583 h 1649896"/>
                <a:gd name="connsiteX32" fmla="*/ 809819 w 1297292"/>
                <a:gd name="connsiteY32" fmla="*/ 844826 h 1649896"/>
                <a:gd name="connsiteX33" fmla="*/ 789941 w 1297292"/>
                <a:gd name="connsiteY33" fmla="*/ 785192 h 1649896"/>
                <a:gd name="connsiteX34" fmla="*/ 720367 w 1297292"/>
                <a:gd name="connsiteY34" fmla="*/ 705679 h 1649896"/>
                <a:gd name="connsiteX35" fmla="*/ 710428 w 1297292"/>
                <a:gd name="connsiteY35" fmla="*/ 655983 h 1649896"/>
                <a:gd name="connsiteX36" fmla="*/ 700489 w 1297292"/>
                <a:gd name="connsiteY36" fmla="*/ 626165 h 1649896"/>
                <a:gd name="connsiteX37" fmla="*/ 690550 w 1297292"/>
                <a:gd name="connsiteY37" fmla="*/ 447261 h 1649896"/>
                <a:gd name="connsiteX38" fmla="*/ 680611 w 1297292"/>
                <a:gd name="connsiteY38" fmla="*/ 397565 h 1649896"/>
                <a:gd name="connsiteX39" fmla="*/ 630915 w 1297292"/>
                <a:gd name="connsiteY39" fmla="*/ 288235 h 1649896"/>
                <a:gd name="connsiteX40" fmla="*/ 601098 w 1297292"/>
                <a:gd name="connsiteY40" fmla="*/ 258418 h 1649896"/>
                <a:gd name="connsiteX41" fmla="*/ 571280 w 1297292"/>
                <a:gd name="connsiteY41" fmla="*/ 238539 h 1649896"/>
                <a:gd name="connsiteX42" fmla="*/ 551402 w 1297292"/>
                <a:gd name="connsiteY42" fmla="*/ 208722 h 1649896"/>
                <a:gd name="connsiteX43" fmla="*/ 521585 w 1297292"/>
                <a:gd name="connsiteY43" fmla="*/ 178905 h 1649896"/>
                <a:gd name="connsiteX44" fmla="*/ 501706 w 1297292"/>
                <a:gd name="connsiteY44" fmla="*/ 39757 h 1649896"/>
                <a:gd name="connsiteX45" fmla="*/ 491767 w 1297292"/>
                <a:gd name="connsiteY45" fmla="*/ 0 h 1649896"/>
                <a:gd name="connsiteX46" fmla="*/ 452011 w 1297292"/>
                <a:gd name="connsiteY46" fmla="*/ 238539 h 1649896"/>
                <a:gd name="connsiteX47" fmla="*/ 432133 w 1297292"/>
                <a:gd name="connsiteY47" fmla="*/ 357809 h 1649896"/>
                <a:gd name="connsiteX48" fmla="*/ 412254 w 1297292"/>
                <a:gd name="connsiteY48" fmla="*/ 377687 h 1649896"/>
                <a:gd name="connsiteX49" fmla="*/ 372498 w 1297292"/>
                <a:gd name="connsiteY49" fmla="*/ 437322 h 1649896"/>
                <a:gd name="connsiteX50" fmla="*/ 372498 w 1297292"/>
                <a:gd name="connsiteY50" fmla="*/ 437322 h 1649896"/>
                <a:gd name="connsiteX51" fmla="*/ 342680 w 1297292"/>
                <a:gd name="connsiteY51" fmla="*/ 496957 h 1649896"/>
                <a:gd name="connsiteX52" fmla="*/ 302924 w 1297292"/>
                <a:gd name="connsiteY52" fmla="*/ 526774 h 1649896"/>
                <a:gd name="connsiteX53" fmla="*/ 233350 w 1297292"/>
                <a:gd name="connsiteY53" fmla="*/ 546652 h 1649896"/>
                <a:gd name="connsiteX54" fmla="*/ 14689 w 1297292"/>
                <a:gd name="connsiteY54" fmla="*/ 566531 h 1649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297292" h="1649896">
                  <a:moveTo>
                    <a:pt x="14689" y="566531"/>
                  </a:moveTo>
                  <a:cubicBezTo>
                    <a:pt x="-20098" y="626166"/>
                    <a:pt x="16785" y="792042"/>
                    <a:pt x="24628" y="904461"/>
                  </a:cubicBezTo>
                  <a:cubicBezTo>
                    <a:pt x="26754" y="934932"/>
                    <a:pt x="40867" y="963586"/>
                    <a:pt x="44506" y="993913"/>
                  </a:cubicBezTo>
                  <a:cubicBezTo>
                    <a:pt x="50834" y="1046647"/>
                    <a:pt x="49161" y="1100090"/>
                    <a:pt x="54446" y="1152939"/>
                  </a:cubicBezTo>
                  <a:cubicBezTo>
                    <a:pt x="55805" y="1166531"/>
                    <a:pt x="54175" y="1183621"/>
                    <a:pt x="64385" y="1192696"/>
                  </a:cubicBezTo>
                  <a:cubicBezTo>
                    <a:pt x="86533" y="1212383"/>
                    <a:pt x="119242" y="1216015"/>
                    <a:pt x="143898" y="1232452"/>
                  </a:cubicBezTo>
                  <a:cubicBezTo>
                    <a:pt x="186293" y="1260715"/>
                    <a:pt x="200501" y="1273749"/>
                    <a:pt x="243289" y="1292087"/>
                  </a:cubicBezTo>
                  <a:cubicBezTo>
                    <a:pt x="252919" y="1296214"/>
                    <a:pt x="263167" y="1298713"/>
                    <a:pt x="273106" y="1302026"/>
                  </a:cubicBezTo>
                  <a:cubicBezTo>
                    <a:pt x="279732" y="1308652"/>
                    <a:pt x="285667" y="1316051"/>
                    <a:pt x="292985" y="1321905"/>
                  </a:cubicBezTo>
                  <a:cubicBezTo>
                    <a:pt x="302313" y="1329367"/>
                    <a:pt x="315340" y="1332455"/>
                    <a:pt x="322802" y="1341783"/>
                  </a:cubicBezTo>
                  <a:cubicBezTo>
                    <a:pt x="329347" y="1349964"/>
                    <a:pt x="329428" y="1361661"/>
                    <a:pt x="332741" y="1371600"/>
                  </a:cubicBezTo>
                  <a:cubicBezTo>
                    <a:pt x="336054" y="1434548"/>
                    <a:pt x="330885" y="1498522"/>
                    <a:pt x="342680" y="1560444"/>
                  </a:cubicBezTo>
                  <a:cubicBezTo>
                    <a:pt x="344915" y="1572178"/>
                    <a:pt x="362778" y="1573379"/>
                    <a:pt x="372498" y="1580322"/>
                  </a:cubicBezTo>
                  <a:cubicBezTo>
                    <a:pt x="385978" y="1589950"/>
                    <a:pt x="397774" y="1602094"/>
                    <a:pt x="412254" y="1610139"/>
                  </a:cubicBezTo>
                  <a:cubicBezTo>
                    <a:pt x="442790" y="1627103"/>
                    <a:pt x="500971" y="1641167"/>
                    <a:pt x="531524" y="1649896"/>
                  </a:cubicBezTo>
                  <a:lnTo>
                    <a:pt x="1286898" y="1639957"/>
                  </a:lnTo>
                  <a:cubicBezTo>
                    <a:pt x="1300529" y="1639072"/>
                    <a:pt x="1296837" y="1613860"/>
                    <a:pt x="1296837" y="1600200"/>
                  </a:cubicBezTo>
                  <a:cubicBezTo>
                    <a:pt x="1296837" y="1547088"/>
                    <a:pt x="1295182" y="1493636"/>
                    <a:pt x="1286898" y="1441174"/>
                  </a:cubicBezTo>
                  <a:cubicBezTo>
                    <a:pt x="1285035" y="1429375"/>
                    <a:pt x="1272361" y="1422041"/>
                    <a:pt x="1267019" y="1411357"/>
                  </a:cubicBezTo>
                  <a:cubicBezTo>
                    <a:pt x="1259040" y="1395399"/>
                    <a:pt x="1252783" y="1378587"/>
                    <a:pt x="1247141" y="1361661"/>
                  </a:cubicBezTo>
                  <a:cubicBezTo>
                    <a:pt x="1242821" y="1348702"/>
                    <a:pt x="1243311" y="1334123"/>
                    <a:pt x="1237202" y="1321905"/>
                  </a:cubicBezTo>
                  <a:cubicBezTo>
                    <a:pt x="1233011" y="1313523"/>
                    <a:pt x="1222522" y="1309823"/>
                    <a:pt x="1217324" y="1302026"/>
                  </a:cubicBezTo>
                  <a:cubicBezTo>
                    <a:pt x="1209106" y="1289698"/>
                    <a:pt x="1206336" y="1274123"/>
                    <a:pt x="1197446" y="1262270"/>
                  </a:cubicBezTo>
                  <a:cubicBezTo>
                    <a:pt x="1164126" y="1217843"/>
                    <a:pt x="1156640" y="1227533"/>
                    <a:pt x="1117933" y="1192696"/>
                  </a:cubicBezTo>
                  <a:cubicBezTo>
                    <a:pt x="1097037" y="1173890"/>
                    <a:pt x="1080788" y="1149928"/>
                    <a:pt x="1058298" y="1133061"/>
                  </a:cubicBezTo>
                  <a:lnTo>
                    <a:pt x="978785" y="1073426"/>
                  </a:lnTo>
                  <a:cubicBezTo>
                    <a:pt x="975472" y="1063487"/>
                    <a:pt x="974935" y="1052134"/>
                    <a:pt x="968846" y="1043609"/>
                  </a:cubicBezTo>
                  <a:cubicBezTo>
                    <a:pt x="957953" y="1028358"/>
                    <a:pt x="940334" y="1018845"/>
                    <a:pt x="929089" y="1003852"/>
                  </a:cubicBezTo>
                  <a:cubicBezTo>
                    <a:pt x="919150" y="990600"/>
                    <a:pt x="908900" y="977575"/>
                    <a:pt x="899272" y="964096"/>
                  </a:cubicBezTo>
                  <a:cubicBezTo>
                    <a:pt x="892329" y="954376"/>
                    <a:pt x="885320" y="944650"/>
                    <a:pt x="879393" y="934279"/>
                  </a:cubicBezTo>
                  <a:cubicBezTo>
                    <a:pt x="872042" y="921415"/>
                    <a:pt x="869992" y="904999"/>
                    <a:pt x="859515" y="894522"/>
                  </a:cubicBezTo>
                  <a:cubicBezTo>
                    <a:pt x="852107" y="887114"/>
                    <a:pt x="839637" y="887896"/>
                    <a:pt x="829698" y="884583"/>
                  </a:cubicBezTo>
                  <a:cubicBezTo>
                    <a:pt x="823072" y="871331"/>
                    <a:pt x="815322" y="858583"/>
                    <a:pt x="809819" y="844826"/>
                  </a:cubicBezTo>
                  <a:cubicBezTo>
                    <a:pt x="802037" y="825371"/>
                    <a:pt x="804757" y="800008"/>
                    <a:pt x="789941" y="785192"/>
                  </a:cubicBezTo>
                  <a:cubicBezTo>
                    <a:pt x="731799" y="727049"/>
                    <a:pt x="753241" y="754988"/>
                    <a:pt x="720367" y="705679"/>
                  </a:cubicBezTo>
                  <a:cubicBezTo>
                    <a:pt x="717054" y="689114"/>
                    <a:pt x="714525" y="672372"/>
                    <a:pt x="710428" y="655983"/>
                  </a:cubicBezTo>
                  <a:cubicBezTo>
                    <a:pt x="707887" y="645819"/>
                    <a:pt x="701482" y="636595"/>
                    <a:pt x="700489" y="626165"/>
                  </a:cubicBezTo>
                  <a:cubicBezTo>
                    <a:pt x="694826" y="566707"/>
                    <a:pt x="695724" y="506763"/>
                    <a:pt x="690550" y="447261"/>
                  </a:cubicBezTo>
                  <a:cubicBezTo>
                    <a:pt x="689087" y="430431"/>
                    <a:pt x="683000" y="414289"/>
                    <a:pt x="680611" y="397565"/>
                  </a:cubicBezTo>
                  <a:cubicBezTo>
                    <a:pt x="665474" y="291606"/>
                    <a:pt x="699265" y="322409"/>
                    <a:pt x="630915" y="288235"/>
                  </a:cubicBezTo>
                  <a:cubicBezTo>
                    <a:pt x="620976" y="278296"/>
                    <a:pt x="611896" y="267416"/>
                    <a:pt x="601098" y="258418"/>
                  </a:cubicBezTo>
                  <a:cubicBezTo>
                    <a:pt x="591921" y="250771"/>
                    <a:pt x="579727" y="246986"/>
                    <a:pt x="571280" y="238539"/>
                  </a:cubicBezTo>
                  <a:cubicBezTo>
                    <a:pt x="562833" y="230092"/>
                    <a:pt x="559049" y="217899"/>
                    <a:pt x="551402" y="208722"/>
                  </a:cubicBezTo>
                  <a:cubicBezTo>
                    <a:pt x="542404" y="197924"/>
                    <a:pt x="531524" y="188844"/>
                    <a:pt x="521585" y="178905"/>
                  </a:cubicBezTo>
                  <a:cubicBezTo>
                    <a:pt x="497650" y="107098"/>
                    <a:pt x="521062" y="184925"/>
                    <a:pt x="501706" y="39757"/>
                  </a:cubicBezTo>
                  <a:cubicBezTo>
                    <a:pt x="499901" y="26217"/>
                    <a:pt x="495080" y="13252"/>
                    <a:pt x="491767" y="0"/>
                  </a:cubicBezTo>
                  <a:cubicBezTo>
                    <a:pt x="400405" y="60911"/>
                    <a:pt x="467611" y="4533"/>
                    <a:pt x="452011" y="238539"/>
                  </a:cubicBezTo>
                  <a:cubicBezTo>
                    <a:pt x="451581" y="244994"/>
                    <a:pt x="442821" y="336434"/>
                    <a:pt x="432133" y="357809"/>
                  </a:cubicBezTo>
                  <a:cubicBezTo>
                    <a:pt x="427942" y="366190"/>
                    <a:pt x="417877" y="370190"/>
                    <a:pt x="412254" y="377687"/>
                  </a:cubicBezTo>
                  <a:cubicBezTo>
                    <a:pt x="397920" y="396799"/>
                    <a:pt x="385750" y="417444"/>
                    <a:pt x="372498" y="437322"/>
                  </a:cubicBezTo>
                  <a:lnTo>
                    <a:pt x="372498" y="437322"/>
                  </a:lnTo>
                  <a:cubicBezTo>
                    <a:pt x="364414" y="461574"/>
                    <a:pt x="361948" y="477689"/>
                    <a:pt x="342680" y="496957"/>
                  </a:cubicBezTo>
                  <a:cubicBezTo>
                    <a:pt x="330967" y="508670"/>
                    <a:pt x="317306" y="518556"/>
                    <a:pt x="302924" y="526774"/>
                  </a:cubicBezTo>
                  <a:cubicBezTo>
                    <a:pt x="291835" y="533111"/>
                    <a:pt x="241956" y="544501"/>
                    <a:pt x="233350" y="546652"/>
                  </a:cubicBezTo>
                  <a:cubicBezTo>
                    <a:pt x="153837" y="606288"/>
                    <a:pt x="49476" y="506896"/>
                    <a:pt x="14689" y="566531"/>
                  </a:cubicBezTo>
                  <a:close/>
                </a:path>
              </a:pathLst>
            </a:custGeom>
            <a:solidFill>
              <a:srgbClr val="8DD848"/>
            </a:solidFill>
            <a:ln>
              <a:solidFill>
                <a:srgbClr val="8DD8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AA539A4-597A-40C3-A571-688904A8B4A0}"/>
              </a:ext>
            </a:extLst>
          </p:cNvPr>
          <p:cNvGraphicFramePr>
            <a:graphicFrameLocks noGrp="1"/>
          </p:cNvGraphicFramePr>
          <p:nvPr/>
        </p:nvGraphicFramePr>
        <p:xfrm>
          <a:off x="2560494" y="3769427"/>
          <a:ext cx="9316722" cy="494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2787">
                  <a:extLst>
                    <a:ext uri="{9D8B030D-6E8A-4147-A177-3AD203B41FA5}">
                      <a16:colId xmlns:a16="http://schemas.microsoft.com/office/drawing/2014/main" val="1699450973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56961520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335921487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4642964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1960917096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114719688"/>
                    </a:ext>
                  </a:extLst>
                </a:gridCol>
              </a:tblGrid>
              <a:tr h="4947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141208"/>
                  </a:ext>
                </a:extLst>
              </a:tr>
            </a:tbl>
          </a:graphicData>
        </a:graphic>
      </p:graphicFrame>
      <p:graphicFrame>
        <p:nvGraphicFramePr>
          <p:cNvPr id="13" name="Table 39">
            <a:extLst>
              <a:ext uri="{FF2B5EF4-FFF2-40B4-BE49-F238E27FC236}">
                <a16:creationId xmlns:a16="http://schemas.microsoft.com/office/drawing/2014/main" id="{2B784C29-9B89-456A-835D-70A0BA8835E4}"/>
              </a:ext>
            </a:extLst>
          </p:cNvPr>
          <p:cNvGraphicFramePr>
            <a:graphicFrameLocks noGrp="1"/>
          </p:cNvGraphicFramePr>
          <p:nvPr/>
        </p:nvGraphicFramePr>
        <p:xfrm>
          <a:off x="2483681" y="3356166"/>
          <a:ext cx="9316722" cy="494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2787">
                  <a:extLst>
                    <a:ext uri="{9D8B030D-6E8A-4147-A177-3AD203B41FA5}">
                      <a16:colId xmlns:a16="http://schemas.microsoft.com/office/drawing/2014/main" val="1699450973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56961520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335921487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4642964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1960917096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114719688"/>
                    </a:ext>
                  </a:extLst>
                </a:gridCol>
              </a:tblGrid>
              <a:tr h="4947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WA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NT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Q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NSW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V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SA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141208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4A290F9C-E44B-424F-99EF-3AB04B564B31}"/>
              </a:ext>
            </a:extLst>
          </p:cNvPr>
          <p:cNvSpPr/>
          <p:nvPr/>
        </p:nvSpPr>
        <p:spPr>
          <a:xfrm>
            <a:off x="2734311" y="3878224"/>
            <a:ext cx="126637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355E5E-A553-4F0B-A199-DC735E0F0282}"/>
              </a:ext>
            </a:extLst>
          </p:cNvPr>
          <p:cNvSpPr/>
          <p:nvPr/>
        </p:nvSpPr>
        <p:spPr>
          <a:xfrm>
            <a:off x="5225261" y="3877524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151255-AF97-4DCD-8B52-DBEAFCCC5B5B}"/>
              </a:ext>
            </a:extLst>
          </p:cNvPr>
          <p:cNvSpPr/>
          <p:nvPr/>
        </p:nvSpPr>
        <p:spPr>
          <a:xfrm>
            <a:off x="5855181" y="3867364"/>
            <a:ext cx="1206849" cy="25033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0AF7DF-C18D-47E5-BA25-113262328560}"/>
              </a:ext>
            </a:extLst>
          </p:cNvPr>
          <p:cNvSpPr/>
          <p:nvPr/>
        </p:nvSpPr>
        <p:spPr>
          <a:xfrm>
            <a:off x="7460462" y="3877524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AC8FDE-2BFE-4927-92A0-2476EED05309}"/>
              </a:ext>
            </a:extLst>
          </p:cNvPr>
          <p:cNvSpPr/>
          <p:nvPr/>
        </p:nvSpPr>
        <p:spPr>
          <a:xfrm>
            <a:off x="8344382" y="3887684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43A95C-B09A-4DBD-8FB8-A26DA4ED0C10}"/>
              </a:ext>
            </a:extLst>
          </p:cNvPr>
          <p:cNvSpPr/>
          <p:nvPr/>
        </p:nvSpPr>
        <p:spPr>
          <a:xfrm>
            <a:off x="8974302" y="3878224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940E4A-19F9-41C5-B8FE-3F6408DEB210}"/>
              </a:ext>
            </a:extLst>
          </p:cNvPr>
          <p:cNvSpPr/>
          <p:nvPr/>
        </p:nvSpPr>
        <p:spPr>
          <a:xfrm>
            <a:off x="9858222" y="3867364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90F36E-6D61-4FAB-9822-E60E7412E509}"/>
              </a:ext>
            </a:extLst>
          </p:cNvPr>
          <p:cNvSpPr/>
          <p:nvPr/>
        </p:nvSpPr>
        <p:spPr>
          <a:xfrm>
            <a:off x="9411182" y="3878224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C9417FC-4107-4AE6-9782-ECE502058399}"/>
              </a:ext>
            </a:extLst>
          </p:cNvPr>
          <p:cNvSpPr/>
          <p:nvPr/>
        </p:nvSpPr>
        <p:spPr>
          <a:xfrm>
            <a:off x="11412702" y="3877524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A21D0DD-5E67-46B3-A317-6A11CF0187A3}"/>
              </a:ext>
            </a:extLst>
          </p:cNvPr>
          <p:cNvSpPr/>
          <p:nvPr/>
        </p:nvSpPr>
        <p:spPr>
          <a:xfrm>
            <a:off x="8080513" y="4334885"/>
            <a:ext cx="2832651" cy="460799"/>
          </a:xfrm>
          <a:custGeom>
            <a:avLst/>
            <a:gdLst>
              <a:gd name="connsiteX0" fmla="*/ 1723696 w 1723696"/>
              <a:gd name="connsiteY0" fmla="*/ 10510 h 388895"/>
              <a:gd name="connsiteX1" fmla="*/ 893379 w 1723696"/>
              <a:gd name="connsiteY1" fmla="*/ 388883 h 388895"/>
              <a:gd name="connsiteX2" fmla="*/ 0 w 1723696"/>
              <a:gd name="connsiteY2" fmla="*/ 0 h 388895"/>
              <a:gd name="connsiteX3" fmla="*/ 0 w 1723696"/>
              <a:gd name="connsiteY3" fmla="*/ 0 h 38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3696" h="388895">
                <a:moveTo>
                  <a:pt x="1723696" y="10510"/>
                </a:moveTo>
                <a:cubicBezTo>
                  <a:pt x="1452179" y="200572"/>
                  <a:pt x="1180662" y="390635"/>
                  <a:pt x="893379" y="388883"/>
                </a:cubicBezTo>
                <a:cubicBezTo>
                  <a:pt x="606096" y="387131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 w="25400">
            <a:solidFill>
              <a:schemeClr val="bg1">
                <a:lumMod val="75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00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486AB-A0CA-4476-BED5-DB40432B9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 Consistency of CSP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F044E-7D5B-45C6-A859-E2D917EAC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44</a:t>
            </a:fld>
            <a:r>
              <a:rPr lang="en-US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04DA69-6708-42BA-B807-BAD246389B71}"/>
                  </a:ext>
                </a:extLst>
              </p:cNvPr>
              <p:cNvSpPr txBox="1"/>
              <p:nvPr/>
            </p:nvSpPr>
            <p:spPr>
              <a:xfrm>
                <a:off x="588176" y="1623328"/>
                <a:ext cx="1155733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92D050"/>
                    </a:solidFill>
                  </a:rPr>
                  <a:t>An arc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>
                    <a:solidFill>
                      <a:srgbClr val="92D050"/>
                    </a:solidFill>
                  </a:rPr>
                  <a:t> is consistent </a:t>
                </a:r>
                <a:r>
                  <a:rPr lang="en-US" sz="2400" dirty="0" err="1">
                    <a:solidFill>
                      <a:srgbClr val="92D050"/>
                    </a:solidFill>
                  </a:rPr>
                  <a:t>iff</a:t>
                </a:r>
                <a:r>
                  <a:rPr lang="en-US" sz="2400" dirty="0">
                    <a:solidFill>
                      <a:srgbClr val="92D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rgbClr val="92D050"/>
                    </a:solidFill>
                  </a:rPr>
                  <a:t> in the tail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>
                    <a:solidFill>
                      <a:srgbClr val="92D050"/>
                    </a:solidFill>
                  </a:rPr>
                  <a:t> in the head which could be assigned</a:t>
                </a:r>
              </a:p>
              <a:p>
                <a:r>
                  <a:rPr lang="en-US" sz="2400" dirty="0">
                    <a:solidFill>
                      <a:srgbClr val="92D050"/>
                    </a:solidFill>
                  </a:rPr>
                  <a:t>without violating  any constraint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04DA69-6708-42BA-B807-BAD246389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76" y="1623328"/>
                <a:ext cx="11557331" cy="830997"/>
              </a:xfrm>
              <a:prstGeom prst="rect">
                <a:avLst/>
              </a:prstGeom>
              <a:blipFill>
                <a:blip r:embed="rId2"/>
                <a:stretch>
                  <a:fillRect l="-791" t="-5109" b="-16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E657769-9906-4B76-9CA9-7ADF26DCCC70}"/>
              </a:ext>
            </a:extLst>
          </p:cNvPr>
          <p:cNvSpPr txBox="1"/>
          <p:nvPr/>
        </p:nvSpPr>
        <p:spPr>
          <a:xfrm>
            <a:off x="622448" y="2666522"/>
            <a:ext cx="6756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A CSP is consistent </a:t>
            </a:r>
            <a:r>
              <a:rPr lang="en-US" sz="2400" dirty="0" err="1">
                <a:solidFill>
                  <a:srgbClr val="92D050"/>
                </a:solidFill>
              </a:rPr>
              <a:t>iff</a:t>
            </a:r>
            <a:r>
              <a:rPr lang="en-US" sz="2400" dirty="0">
                <a:solidFill>
                  <a:srgbClr val="92D050"/>
                </a:solidFill>
              </a:rPr>
              <a:t> </a:t>
            </a:r>
            <a:r>
              <a:rPr lang="en-US" sz="2400" dirty="0">
                <a:solidFill>
                  <a:srgbClr val="EA5E10"/>
                </a:solidFill>
              </a:rPr>
              <a:t>all</a:t>
            </a:r>
            <a:r>
              <a:rPr lang="en-US" sz="2400" dirty="0">
                <a:solidFill>
                  <a:srgbClr val="92D050"/>
                </a:solidFill>
              </a:rPr>
              <a:t> the arcs are consistent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AC2D77B-F2BB-4F7F-B544-6DEA724BCA08}"/>
              </a:ext>
            </a:extLst>
          </p:cNvPr>
          <p:cNvGrpSpPr/>
          <p:nvPr/>
        </p:nvGrpSpPr>
        <p:grpSpPr>
          <a:xfrm>
            <a:off x="854766" y="3411750"/>
            <a:ext cx="1312323" cy="1210093"/>
            <a:chOff x="6168071" y="3119246"/>
            <a:chExt cx="1117172" cy="10445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557CB5F-4E40-4EC0-8EDE-20563A223F61}"/>
                </a:ext>
              </a:extLst>
            </p:cNvPr>
            <p:cNvGrpSpPr/>
            <p:nvPr/>
          </p:nvGrpSpPr>
          <p:grpSpPr>
            <a:xfrm>
              <a:off x="6168071" y="3119246"/>
              <a:ext cx="1117172" cy="1044555"/>
              <a:chOff x="6953958" y="5593986"/>
              <a:chExt cx="1117172" cy="1044555"/>
            </a:xfrm>
          </p:grpSpPr>
          <p:pic>
            <p:nvPicPr>
              <p:cNvPr id="10" name="Picture 9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4ECBF563-19EA-4C59-B1C1-7A2ABA722F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3958" y="5593986"/>
                <a:ext cx="1117172" cy="1044555"/>
              </a:xfrm>
              <a:prstGeom prst="rect">
                <a:avLst/>
              </a:prstGeom>
            </p:spPr>
          </p:pic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FE3087E-EE38-48F6-95F5-138A73B0F320}"/>
                  </a:ext>
                </a:extLst>
              </p:cNvPr>
              <p:cNvSpPr/>
              <p:nvPr/>
            </p:nvSpPr>
            <p:spPr>
              <a:xfrm>
                <a:off x="7019348" y="5767319"/>
                <a:ext cx="362833" cy="580883"/>
              </a:xfrm>
              <a:custGeom>
                <a:avLst/>
                <a:gdLst>
                  <a:gd name="connsiteX0" fmla="*/ 1307982 w 1484963"/>
                  <a:gd name="connsiteY0" fmla="*/ 29522 h 2300774"/>
                  <a:gd name="connsiteX1" fmla="*/ 1337479 w 1484963"/>
                  <a:gd name="connsiteY1" fmla="*/ 78684 h 2300774"/>
                  <a:gd name="connsiteX2" fmla="*/ 1366976 w 1484963"/>
                  <a:gd name="connsiteY2" fmla="*/ 98348 h 2300774"/>
                  <a:gd name="connsiteX3" fmla="*/ 1386640 w 1484963"/>
                  <a:gd name="connsiteY3" fmla="*/ 127845 h 2300774"/>
                  <a:gd name="connsiteX4" fmla="*/ 1416137 w 1484963"/>
                  <a:gd name="connsiteY4" fmla="*/ 255664 h 2300774"/>
                  <a:gd name="connsiteX5" fmla="*/ 1425969 w 1484963"/>
                  <a:gd name="connsiteY5" fmla="*/ 422813 h 2300774"/>
                  <a:gd name="connsiteX6" fmla="*/ 1435802 w 1484963"/>
                  <a:gd name="connsiteY6" fmla="*/ 462142 h 2300774"/>
                  <a:gd name="connsiteX7" fmla="*/ 1455466 w 1484963"/>
                  <a:gd name="connsiteY7" fmla="*/ 816103 h 2300774"/>
                  <a:gd name="connsiteX8" fmla="*/ 1475131 w 1484963"/>
                  <a:gd name="connsiteY8" fmla="*/ 1337213 h 2300774"/>
                  <a:gd name="connsiteX9" fmla="*/ 1484963 w 1484963"/>
                  <a:gd name="connsiteY9" fmla="*/ 1386374 h 2300774"/>
                  <a:gd name="connsiteX10" fmla="*/ 1475131 w 1484963"/>
                  <a:gd name="connsiteY10" fmla="*/ 1671509 h 2300774"/>
                  <a:gd name="connsiteX11" fmla="*/ 1445634 w 1484963"/>
                  <a:gd name="connsiteY11" fmla="*/ 1799329 h 2300774"/>
                  <a:gd name="connsiteX12" fmla="*/ 1435802 w 1484963"/>
                  <a:gd name="connsiteY12" fmla="*/ 1848490 h 2300774"/>
                  <a:gd name="connsiteX13" fmla="*/ 1406305 w 1484963"/>
                  <a:gd name="connsiteY13" fmla="*/ 1858322 h 2300774"/>
                  <a:gd name="connsiteX14" fmla="*/ 1376808 w 1484963"/>
                  <a:gd name="connsiteY14" fmla="*/ 1897651 h 2300774"/>
                  <a:gd name="connsiteX15" fmla="*/ 1347311 w 1484963"/>
                  <a:gd name="connsiteY15" fmla="*/ 1907484 h 2300774"/>
                  <a:gd name="connsiteX16" fmla="*/ 1278485 w 1484963"/>
                  <a:gd name="connsiteY16" fmla="*/ 1936980 h 2300774"/>
                  <a:gd name="connsiteX17" fmla="*/ 1170331 w 1484963"/>
                  <a:gd name="connsiteY17" fmla="*/ 1966477 h 2300774"/>
                  <a:gd name="connsiteX18" fmla="*/ 1140834 w 1484963"/>
                  <a:gd name="connsiteY18" fmla="*/ 1976309 h 2300774"/>
                  <a:gd name="connsiteX19" fmla="*/ 1101505 w 1484963"/>
                  <a:gd name="connsiteY19" fmla="*/ 1986142 h 2300774"/>
                  <a:gd name="connsiteX20" fmla="*/ 1072008 w 1484963"/>
                  <a:gd name="connsiteY20" fmla="*/ 2005806 h 2300774"/>
                  <a:gd name="connsiteX21" fmla="*/ 1062176 w 1484963"/>
                  <a:gd name="connsiteY21" fmla="*/ 2035303 h 2300774"/>
                  <a:gd name="connsiteX22" fmla="*/ 1022847 w 1484963"/>
                  <a:gd name="connsiteY22" fmla="*/ 2054967 h 2300774"/>
                  <a:gd name="connsiteX23" fmla="*/ 1003182 w 1484963"/>
                  <a:gd name="connsiteY23" fmla="*/ 2084464 h 2300774"/>
                  <a:gd name="connsiteX24" fmla="*/ 993350 w 1484963"/>
                  <a:gd name="connsiteY24" fmla="*/ 2113961 h 2300774"/>
                  <a:gd name="connsiteX25" fmla="*/ 963853 w 1484963"/>
                  <a:gd name="connsiteY25" fmla="*/ 2123793 h 2300774"/>
                  <a:gd name="connsiteX26" fmla="*/ 806537 w 1484963"/>
                  <a:gd name="connsiteY26" fmla="*/ 2133626 h 2300774"/>
                  <a:gd name="connsiteX27" fmla="*/ 777040 w 1484963"/>
                  <a:gd name="connsiteY27" fmla="*/ 2153290 h 2300774"/>
                  <a:gd name="connsiteX28" fmla="*/ 747543 w 1484963"/>
                  <a:gd name="connsiteY28" fmla="*/ 2163122 h 2300774"/>
                  <a:gd name="connsiteX29" fmla="*/ 619724 w 1484963"/>
                  <a:gd name="connsiteY29" fmla="*/ 2182787 h 2300774"/>
                  <a:gd name="connsiteX30" fmla="*/ 580395 w 1484963"/>
                  <a:gd name="connsiteY30" fmla="*/ 2222116 h 2300774"/>
                  <a:gd name="connsiteX31" fmla="*/ 531234 w 1484963"/>
                  <a:gd name="connsiteY31" fmla="*/ 2251613 h 2300774"/>
                  <a:gd name="connsiteX32" fmla="*/ 462408 w 1484963"/>
                  <a:gd name="connsiteY32" fmla="*/ 2290942 h 2300774"/>
                  <a:gd name="connsiteX33" fmla="*/ 423079 w 1484963"/>
                  <a:gd name="connsiteY33" fmla="*/ 2300774 h 2300774"/>
                  <a:gd name="connsiteX34" fmla="*/ 364085 w 1484963"/>
                  <a:gd name="connsiteY34" fmla="*/ 2271277 h 2300774"/>
                  <a:gd name="connsiteX35" fmla="*/ 354253 w 1484963"/>
                  <a:gd name="connsiteY35" fmla="*/ 2015638 h 2300774"/>
                  <a:gd name="connsiteX36" fmla="*/ 344421 w 1484963"/>
                  <a:gd name="connsiteY36" fmla="*/ 1976309 h 2300774"/>
                  <a:gd name="connsiteX37" fmla="*/ 314924 w 1484963"/>
                  <a:gd name="connsiteY37" fmla="*/ 1946813 h 2300774"/>
                  <a:gd name="connsiteX38" fmla="*/ 295260 w 1484963"/>
                  <a:gd name="connsiteY38" fmla="*/ 1907484 h 2300774"/>
                  <a:gd name="connsiteX39" fmla="*/ 246098 w 1484963"/>
                  <a:gd name="connsiteY39" fmla="*/ 1848490 h 2300774"/>
                  <a:gd name="connsiteX40" fmla="*/ 206769 w 1484963"/>
                  <a:gd name="connsiteY40" fmla="*/ 1740335 h 2300774"/>
                  <a:gd name="connsiteX41" fmla="*/ 147776 w 1484963"/>
                  <a:gd name="connsiteY41" fmla="*/ 1651845 h 2300774"/>
                  <a:gd name="connsiteX42" fmla="*/ 118279 w 1484963"/>
                  <a:gd name="connsiteY42" fmla="*/ 1524026 h 2300774"/>
                  <a:gd name="connsiteX43" fmla="*/ 78950 w 1484963"/>
                  <a:gd name="connsiteY43" fmla="*/ 1337213 h 2300774"/>
                  <a:gd name="connsiteX44" fmla="*/ 49453 w 1484963"/>
                  <a:gd name="connsiteY44" fmla="*/ 1307716 h 2300774"/>
                  <a:gd name="connsiteX45" fmla="*/ 10124 w 1484963"/>
                  <a:gd name="connsiteY45" fmla="*/ 1209393 h 2300774"/>
                  <a:gd name="connsiteX46" fmla="*/ 292 w 1484963"/>
                  <a:gd name="connsiteY46" fmla="*/ 1120903 h 2300774"/>
                  <a:gd name="connsiteX47" fmla="*/ 19956 w 1484963"/>
                  <a:gd name="connsiteY47" fmla="*/ 1061909 h 2300774"/>
                  <a:gd name="connsiteX48" fmla="*/ 59285 w 1484963"/>
                  <a:gd name="connsiteY48" fmla="*/ 1002916 h 2300774"/>
                  <a:gd name="connsiteX49" fmla="*/ 78950 w 1484963"/>
                  <a:gd name="connsiteY49" fmla="*/ 973419 h 2300774"/>
                  <a:gd name="connsiteX50" fmla="*/ 167440 w 1484963"/>
                  <a:gd name="connsiteY50" fmla="*/ 924258 h 2300774"/>
                  <a:gd name="connsiteX51" fmla="*/ 187105 w 1484963"/>
                  <a:gd name="connsiteY51" fmla="*/ 884929 h 2300774"/>
                  <a:gd name="connsiteX52" fmla="*/ 265763 w 1484963"/>
                  <a:gd name="connsiteY52" fmla="*/ 816103 h 2300774"/>
                  <a:gd name="connsiteX53" fmla="*/ 383750 w 1484963"/>
                  <a:gd name="connsiteY53" fmla="*/ 796438 h 2300774"/>
                  <a:gd name="connsiteX54" fmla="*/ 491905 w 1484963"/>
                  <a:gd name="connsiteY54" fmla="*/ 747277 h 2300774"/>
                  <a:gd name="connsiteX55" fmla="*/ 550898 w 1484963"/>
                  <a:gd name="connsiteY55" fmla="*/ 727613 h 2300774"/>
                  <a:gd name="connsiteX56" fmla="*/ 580395 w 1484963"/>
                  <a:gd name="connsiteY56" fmla="*/ 717780 h 2300774"/>
                  <a:gd name="connsiteX57" fmla="*/ 609892 w 1484963"/>
                  <a:gd name="connsiteY57" fmla="*/ 678451 h 2300774"/>
                  <a:gd name="connsiteX58" fmla="*/ 639389 w 1484963"/>
                  <a:gd name="connsiteY58" fmla="*/ 658787 h 2300774"/>
                  <a:gd name="connsiteX59" fmla="*/ 649221 w 1484963"/>
                  <a:gd name="connsiteY59" fmla="*/ 629290 h 2300774"/>
                  <a:gd name="connsiteX60" fmla="*/ 698382 w 1484963"/>
                  <a:gd name="connsiteY60" fmla="*/ 580129 h 2300774"/>
                  <a:gd name="connsiteX61" fmla="*/ 737711 w 1484963"/>
                  <a:gd name="connsiteY61" fmla="*/ 570297 h 2300774"/>
                  <a:gd name="connsiteX62" fmla="*/ 796705 w 1484963"/>
                  <a:gd name="connsiteY62" fmla="*/ 481806 h 2300774"/>
                  <a:gd name="connsiteX63" fmla="*/ 806537 w 1484963"/>
                  <a:gd name="connsiteY63" fmla="*/ 383484 h 2300774"/>
                  <a:gd name="connsiteX64" fmla="*/ 944189 w 1484963"/>
                  <a:gd name="connsiteY64" fmla="*/ 373651 h 2300774"/>
                  <a:gd name="connsiteX65" fmla="*/ 973685 w 1484963"/>
                  <a:gd name="connsiteY65" fmla="*/ 353987 h 2300774"/>
                  <a:gd name="connsiteX66" fmla="*/ 983518 w 1484963"/>
                  <a:gd name="connsiteY66" fmla="*/ 304826 h 2300774"/>
                  <a:gd name="connsiteX67" fmla="*/ 1003182 w 1484963"/>
                  <a:gd name="connsiteY67" fmla="*/ 265497 h 2300774"/>
                  <a:gd name="connsiteX68" fmla="*/ 1072008 w 1484963"/>
                  <a:gd name="connsiteY68" fmla="*/ 186838 h 2300774"/>
                  <a:gd name="connsiteX69" fmla="*/ 1091673 w 1484963"/>
                  <a:gd name="connsiteY69" fmla="*/ 157342 h 2300774"/>
                  <a:gd name="connsiteX70" fmla="*/ 1121169 w 1484963"/>
                  <a:gd name="connsiteY70" fmla="*/ 147509 h 2300774"/>
                  <a:gd name="connsiteX71" fmla="*/ 1150666 w 1484963"/>
                  <a:gd name="connsiteY71" fmla="*/ 127845 h 2300774"/>
                  <a:gd name="connsiteX72" fmla="*/ 1180163 w 1484963"/>
                  <a:gd name="connsiteY72" fmla="*/ 88516 h 2300774"/>
                  <a:gd name="connsiteX73" fmla="*/ 1209660 w 1484963"/>
                  <a:gd name="connsiteY73" fmla="*/ 29522 h 2300774"/>
                  <a:gd name="connsiteX74" fmla="*/ 1288318 w 1484963"/>
                  <a:gd name="connsiteY74" fmla="*/ 26 h 2300774"/>
                  <a:gd name="connsiteX75" fmla="*/ 1307982 w 1484963"/>
                  <a:gd name="connsiteY75" fmla="*/ 29522 h 230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1484963" h="2300774">
                    <a:moveTo>
                      <a:pt x="1307982" y="29522"/>
                    </a:moveTo>
                    <a:cubicBezTo>
                      <a:pt x="1316176" y="42632"/>
                      <a:pt x="1325042" y="64174"/>
                      <a:pt x="1337479" y="78684"/>
                    </a:cubicBezTo>
                    <a:cubicBezTo>
                      <a:pt x="1345169" y="87656"/>
                      <a:pt x="1358620" y="89992"/>
                      <a:pt x="1366976" y="98348"/>
                    </a:cubicBezTo>
                    <a:cubicBezTo>
                      <a:pt x="1375332" y="106704"/>
                      <a:pt x="1380085" y="118013"/>
                      <a:pt x="1386640" y="127845"/>
                    </a:cubicBezTo>
                    <a:cubicBezTo>
                      <a:pt x="1410358" y="222716"/>
                      <a:pt x="1401005" y="180002"/>
                      <a:pt x="1416137" y="255664"/>
                    </a:cubicBezTo>
                    <a:cubicBezTo>
                      <a:pt x="1419414" y="311380"/>
                      <a:pt x="1420677" y="367252"/>
                      <a:pt x="1425969" y="422813"/>
                    </a:cubicBezTo>
                    <a:cubicBezTo>
                      <a:pt x="1427250" y="436265"/>
                      <a:pt x="1435052" y="448650"/>
                      <a:pt x="1435802" y="462142"/>
                    </a:cubicBezTo>
                    <a:cubicBezTo>
                      <a:pt x="1456311" y="831303"/>
                      <a:pt x="1418865" y="669695"/>
                      <a:pt x="1455466" y="816103"/>
                    </a:cubicBezTo>
                    <a:cubicBezTo>
                      <a:pt x="1462021" y="989806"/>
                      <a:pt x="1466152" y="1163618"/>
                      <a:pt x="1475131" y="1337213"/>
                    </a:cubicBezTo>
                    <a:cubicBezTo>
                      <a:pt x="1475994" y="1353902"/>
                      <a:pt x="1484963" y="1369662"/>
                      <a:pt x="1484963" y="1386374"/>
                    </a:cubicBezTo>
                    <a:cubicBezTo>
                      <a:pt x="1484963" y="1481475"/>
                      <a:pt x="1480716" y="1576572"/>
                      <a:pt x="1475131" y="1671509"/>
                    </a:cubicBezTo>
                    <a:cubicBezTo>
                      <a:pt x="1473949" y="1691603"/>
                      <a:pt x="1446789" y="1794325"/>
                      <a:pt x="1445634" y="1799329"/>
                    </a:cubicBezTo>
                    <a:cubicBezTo>
                      <a:pt x="1441876" y="1815613"/>
                      <a:pt x="1445072" y="1834585"/>
                      <a:pt x="1435802" y="1848490"/>
                    </a:cubicBezTo>
                    <a:cubicBezTo>
                      <a:pt x="1430053" y="1857113"/>
                      <a:pt x="1416137" y="1855045"/>
                      <a:pt x="1406305" y="1858322"/>
                    </a:cubicBezTo>
                    <a:cubicBezTo>
                      <a:pt x="1396473" y="1871432"/>
                      <a:pt x="1389397" y="1887160"/>
                      <a:pt x="1376808" y="1897651"/>
                    </a:cubicBezTo>
                    <a:cubicBezTo>
                      <a:pt x="1368846" y="1904286"/>
                      <a:pt x="1356934" y="1903635"/>
                      <a:pt x="1347311" y="1907484"/>
                    </a:cubicBezTo>
                    <a:cubicBezTo>
                      <a:pt x="1324136" y="1916754"/>
                      <a:pt x="1301781" y="1928020"/>
                      <a:pt x="1278485" y="1936980"/>
                    </a:cubicBezTo>
                    <a:cubicBezTo>
                      <a:pt x="1200133" y="1967115"/>
                      <a:pt x="1242643" y="1948399"/>
                      <a:pt x="1170331" y="1966477"/>
                    </a:cubicBezTo>
                    <a:cubicBezTo>
                      <a:pt x="1160276" y="1968991"/>
                      <a:pt x="1150799" y="1973462"/>
                      <a:pt x="1140834" y="1976309"/>
                    </a:cubicBezTo>
                    <a:cubicBezTo>
                      <a:pt x="1127841" y="1980021"/>
                      <a:pt x="1114615" y="1982864"/>
                      <a:pt x="1101505" y="1986142"/>
                    </a:cubicBezTo>
                    <a:cubicBezTo>
                      <a:pt x="1091673" y="1992697"/>
                      <a:pt x="1079390" y="1996579"/>
                      <a:pt x="1072008" y="2005806"/>
                    </a:cubicBezTo>
                    <a:cubicBezTo>
                      <a:pt x="1065534" y="2013899"/>
                      <a:pt x="1069505" y="2027974"/>
                      <a:pt x="1062176" y="2035303"/>
                    </a:cubicBezTo>
                    <a:cubicBezTo>
                      <a:pt x="1051812" y="2045667"/>
                      <a:pt x="1035957" y="2048412"/>
                      <a:pt x="1022847" y="2054967"/>
                    </a:cubicBezTo>
                    <a:cubicBezTo>
                      <a:pt x="1016292" y="2064799"/>
                      <a:pt x="1008467" y="2073895"/>
                      <a:pt x="1003182" y="2084464"/>
                    </a:cubicBezTo>
                    <a:cubicBezTo>
                      <a:pt x="998547" y="2093734"/>
                      <a:pt x="1000679" y="2106632"/>
                      <a:pt x="993350" y="2113961"/>
                    </a:cubicBezTo>
                    <a:cubicBezTo>
                      <a:pt x="986021" y="2121290"/>
                      <a:pt x="974160" y="2122708"/>
                      <a:pt x="963853" y="2123793"/>
                    </a:cubicBezTo>
                    <a:cubicBezTo>
                      <a:pt x="911601" y="2129293"/>
                      <a:pt x="858976" y="2130348"/>
                      <a:pt x="806537" y="2133626"/>
                    </a:cubicBezTo>
                    <a:cubicBezTo>
                      <a:pt x="796705" y="2140181"/>
                      <a:pt x="787609" y="2148005"/>
                      <a:pt x="777040" y="2153290"/>
                    </a:cubicBezTo>
                    <a:cubicBezTo>
                      <a:pt x="767770" y="2157925"/>
                      <a:pt x="757598" y="2160608"/>
                      <a:pt x="747543" y="2163122"/>
                    </a:cubicBezTo>
                    <a:cubicBezTo>
                      <a:pt x="702492" y="2174385"/>
                      <a:pt x="667498" y="2176815"/>
                      <a:pt x="619724" y="2182787"/>
                    </a:cubicBezTo>
                    <a:cubicBezTo>
                      <a:pt x="606614" y="2195897"/>
                      <a:pt x="595029" y="2210734"/>
                      <a:pt x="580395" y="2222116"/>
                    </a:cubicBezTo>
                    <a:cubicBezTo>
                      <a:pt x="565310" y="2233849"/>
                      <a:pt x="547440" y="2241485"/>
                      <a:pt x="531234" y="2251613"/>
                    </a:cubicBezTo>
                    <a:cubicBezTo>
                      <a:pt x="502712" y="2269439"/>
                      <a:pt x="495970" y="2278356"/>
                      <a:pt x="462408" y="2290942"/>
                    </a:cubicBezTo>
                    <a:cubicBezTo>
                      <a:pt x="449755" y="2295687"/>
                      <a:pt x="436189" y="2297497"/>
                      <a:pt x="423079" y="2300774"/>
                    </a:cubicBezTo>
                    <a:cubicBezTo>
                      <a:pt x="403414" y="2290942"/>
                      <a:pt x="369244" y="2292649"/>
                      <a:pt x="364085" y="2271277"/>
                    </a:cubicBezTo>
                    <a:cubicBezTo>
                      <a:pt x="344076" y="2188382"/>
                      <a:pt x="359925" y="2100725"/>
                      <a:pt x="354253" y="2015638"/>
                    </a:cubicBezTo>
                    <a:cubicBezTo>
                      <a:pt x="353354" y="2002155"/>
                      <a:pt x="351125" y="1988042"/>
                      <a:pt x="344421" y="1976309"/>
                    </a:cubicBezTo>
                    <a:cubicBezTo>
                      <a:pt x="337522" y="1964236"/>
                      <a:pt x="324756" y="1956645"/>
                      <a:pt x="314924" y="1946813"/>
                    </a:cubicBezTo>
                    <a:cubicBezTo>
                      <a:pt x="308369" y="1933703"/>
                      <a:pt x="303779" y="1919411"/>
                      <a:pt x="295260" y="1907484"/>
                    </a:cubicBezTo>
                    <a:cubicBezTo>
                      <a:pt x="259019" y="1856746"/>
                      <a:pt x="272106" y="1900507"/>
                      <a:pt x="246098" y="1848490"/>
                    </a:cubicBezTo>
                    <a:cubicBezTo>
                      <a:pt x="201173" y="1758639"/>
                      <a:pt x="252642" y="1841257"/>
                      <a:pt x="206769" y="1740335"/>
                    </a:cubicBezTo>
                    <a:cubicBezTo>
                      <a:pt x="192180" y="1708239"/>
                      <a:pt x="168727" y="1679779"/>
                      <a:pt x="147776" y="1651845"/>
                    </a:cubicBezTo>
                    <a:cubicBezTo>
                      <a:pt x="142411" y="1630386"/>
                      <a:pt x="122063" y="1554295"/>
                      <a:pt x="118279" y="1524026"/>
                    </a:cubicBezTo>
                    <a:cubicBezTo>
                      <a:pt x="110757" y="1463850"/>
                      <a:pt x="117077" y="1390591"/>
                      <a:pt x="78950" y="1337213"/>
                    </a:cubicBezTo>
                    <a:cubicBezTo>
                      <a:pt x="70868" y="1325898"/>
                      <a:pt x="59285" y="1317548"/>
                      <a:pt x="49453" y="1307716"/>
                    </a:cubicBezTo>
                    <a:cubicBezTo>
                      <a:pt x="25154" y="1234817"/>
                      <a:pt x="39059" y="1267262"/>
                      <a:pt x="10124" y="1209393"/>
                    </a:cubicBezTo>
                    <a:cubicBezTo>
                      <a:pt x="6847" y="1179896"/>
                      <a:pt x="-1682" y="1150515"/>
                      <a:pt x="292" y="1120903"/>
                    </a:cubicBezTo>
                    <a:cubicBezTo>
                      <a:pt x="1671" y="1100221"/>
                      <a:pt x="10686" y="1080449"/>
                      <a:pt x="19956" y="1061909"/>
                    </a:cubicBezTo>
                    <a:cubicBezTo>
                      <a:pt x="30525" y="1040770"/>
                      <a:pt x="46175" y="1022580"/>
                      <a:pt x="59285" y="1002916"/>
                    </a:cubicBezTo>
                    <a:cubicBezTo>
                      <a:pt x="65840" y="993084"/>
                      <a:pt x="68817" y="979499"/>
                      <a:pt x="78950" y="973419"/>
                    </a:cubicBezTo>
                    <a:cubicBezTo>
                      <a:pt x="140679" y="936381"/>
                      <a:pt x="111018" y="952468"/>
                      <a:pt x="167440" y="924258"/>
                    </a:cubicBezTo>
                    <a:cubicBezTo>
                      <a:pt x="173995" y="911148"/>
                      <a:pt x="178311" y="896655"/>
                      <a:pt x="187105" y="884929"/>
                    </a:cubicBezTo>
                    <a:cubicBezTo>
                      <a:pt x="199272" y="868707"/>
                      <a:pt x="245852" y="826058"/>
                      <a:pt x="265763" y="816103"/>
                    </a:cubicBezTo>
                    <a:cubicBezTo>
                      <a:pt x="287415" y="805277"/>
                      <a:pt x="376374" y="797360"/>
                      <a:pt x="383750" y="796438"/>
                    </a:cubicBezTo>
                    <a:cubicBezTo>
                      <a:pt x="547992" y="741692"/>
                      <a:pt x="344647" y="814212"/>
                      <a:pt x="491905" y="747277"/>
                    </a:cubicBezTo>
                    <a:cubicBezTo>
                      <a:pt x="510775" y="738700"/>
                      <a:pt x="531234" y="734168"/>
                      <a:pt x="550898" y="727613"/>
                    </a:cubicBezTo>
                    <a:lnTo>
                      <a:pt x="580395" y="717780"/>
                    </a:lnTo>
                    <a:cubicBezTo>
                      <a:pt x="590227" y="704670"/>
                      <a:pt x="598304" y="690038"/>
                      <a:pt x="609892" y="678451"/>
                    </a:cubicBezTo>
                    <a:cubicBezTo>
                      <a:pt x="618248" y="670095"/>
                      <a:pt x="632007" y="668014"/>
                      <a:pt x="639389" y="658787"/>
                    </a:cubicBezTo>
                    <a:cubicBezTo>
                      <a:pt x="645863" y="650694"/>
                      <a:pt x="644586" y="638560"/>
                      <a:pt x="649221" y="629290"/>
                    </a:cubicBezTo>
                    <a:cubicBezTo>
                      <a:pt x="661139" y="605453"/>
                      <a:pt x="673353" y="590855"/>
                      <a:pt x="698382" y="580129"/>
                    </a:cubicBezTo>
                    <a:cubicBezTo>
                      <a:pt x="710803" y="574806"/>
                      <a:pt x="724601" y="573574"/>
                      <a:pt x="737711" y="570297"/>
                    </a:cubicBezTo>
                    <a:cubicBezTo>
                      <a:pt x="750636" y="553064"/>
                      <a:pt x="791474" y="501422"/>
                      <a:pt x="796705" y="481806"/>
                    </a:cubicBezTo>
                    <a:cubicBezTo>
                      <a:pt x="805192" y="449981"/>
                      <a:pt x="779976" y="402962"/>
                      <a:pt x="806537" y="383484"/>
                    </a:cubicBezTo>
                    <a:cubicBezTo>
                      <a:pt x="843632" y="356281"/>
                      <a:pt x="898305" y="376929"/>
                      <a:pt x="944189" y="373651"/>
                    </a:cubicBezTo>
                    <a:cubicBezTo>
                      <a:pt x="954021" y="367096"/>
                      <a:pt x="967822" y="364247"/>
                      <a:pt x="973685" y="353987"/>
                    </a:cubicBezTo>
                    <a:cubicBezTo>
                      <a:pt x="981976" y="339477"/>
                      <a:pt x="978233" y="320680"/>
                      <a:pt x="983518" y="304826"/>
                    </a:cubicBezTo>
                    <a:cubicBezTo>
                      <a:pt x="988153" y="290921"/>
                      <a:pt x="995414" y="277926"/>
                      <a:pt x="1003182" y="265497"/>
                    </a:cubicBezTo>
                    <a:cubicBezTo>
                      <a:pt x="1036113" y="212806"/>
                      <a:pt x="1029791" y="236090"/>
                      <a:pt x="1072008" y="186838"/>
                    </a:cubicBezTo>
                    <a:cubicBezTo>
                      <a:pt x="1079698" y="177866"/>
                      <a:pt x="1082446" y="164724"/>
                      <a:pt x="1091673" y="157342"/>
                    </a:cubicBezTo>
                    <a:cubicBezTo>
                      <a:pt x="1099766" y="150868"/>
                      <a:pt x="1111899" y="152144"/>
                      <a:pt x="1121169" y="147509"/>
                    </a:cubicBezTo>
                    <a:cubicBezTo>
                      <a:pt x="1131738" y="142224"/>
                      <a:pt x="1140834" y="134400"/>
                      <a:pt x="1150666" y="127845"/>
                    </a:cubicBezTo>
                    <a:cubicBezTo>
                      <a:pt x="1160498" y="114735"/>
                      <a:pt x="1172033" y="102744"/>
                      <a:pt x="1180163" y="88516"/>
                    </a:cubicBezTo>
                    <a:cubicBezTo>
                      <a:pt x="1193200" y="65701"/>
                      <a:pt x="1184852" y="47242"/>
                      <a:pt x="1209660" y="29522"/>
                    </a:cubicBezTo>
                    <a:cubicBezTo>
                      <a:pt x="1214519" y="26051"/>
                      <a:pt x="1273744" y="3669"/>
                      <a:pt x="1288318" y="26"/>
                    </a:cubicBezTo>
                    <a:cubicBezTo>
                      <a:pt x="1291497" y="-769"/>
                      <a:pt x="1299788" y="16412"/>
                      <a:pt x="1307982" y="29522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97F947C-4648-4A48-A775-45A5FEB921FA}"/>
                </a:ext>
              </a:extLst>
            </p:cNvPr>
            <p:cNvSpPr/>
            <p:nvPr/>
          </p:nvSpPr>
          <p:spPr>
            <a:xfrm>
              <a:off x="6843451" y="3130652"/>
              <a:ext cx="441791" cy="580882"/>
            </a:xfrm>
            <a:custGeom>
              <a:avLst/>
              <a:gdLst>
                <a:gd name="connsiteX0" fmla="*/ 14689 w 1297292"/>
                <a:gd name="connsiteY0" fmla="*/ 566531 h 1649896"/>
                <a:gd name="connsiteX1" fmla="*/ 24628 w 1297292"/>
                <a:gd name="connsiteY1" fmla="*/ 904461 h 1649896"/>
                <a:gd name="connsiteX2" fmla="*/ 44506 w 1297292"/>
                <a:gd name="connsiteY2" fmla="*/ 993913 h 1649896"/>
                <a:gd name="connsiteX3" fmla="*/ 54446 w 1297292"/>
                <a:gd name="connsiteY3" fmla="*/ 1152939 h 1649896"/>
                <a:gd name="connsiteX4" fmla="*/ 64385 w 1297292"/>
                <a:gd name="connsiteY4" fmla="*/ 1192696 h 1649896"/>
                <a:gd name="connsiteX5" fmla="*/ 143898 w 1297292"/>
                <a:gd name="connsiteY5" fmla="*/ 1232452 h 1649896"/>
                <a:gd name="connsiteX6" fmla="*/ 243289 w 1297292"/>
                <a:gd name="connsiteY6" fmla="*/ 1292087 h 1649896"/>
                <a:gd name="connsiteX7" fmla="*/ 273106 w 1297292"/>
                <a:gd name="connsiteY7" fmla="*/ 1302026 h 1649896"/>
                <a:gd name="connsiteX8" fmla="*/ 292985 w 1297292"/>
                <a:gd name="connsiteY8" fmla="*/ 1321905 h 1649896"/>
                <a:gd name="connsiteX9" fmla="*/ 322802 w 1297292"/>
                <a:gd name="connsiteY9" fmla="*/ 1341783 h 1649896"/>
                <a:gd name="connsiteX10" fmla="*/ 332741 w 1297292"/>
                <a:gd name="connsiteY10" fmla="*/ 1371600 h 1649896"/>
                <a:gd name="connsiteX11" fmla="*/ 342680 w 1297292"/>
                <a:gd name="connsiteY11" fmla="*/ 1560444 h 1649896"/>
                <a:gd name="connsiteX12" fmla="*/ 372498 w 1297292"/>
                <a:gd name="connsiteY12" fmla="*/ 1580322 h 1649896"/>
                <a:gd name="connsiteX13" fmla="*/ 412254 w 1297292"/>
                <a:gd name="connsiteY13" fmla="*/ 1610139 h 1649896"/>
                <a:gd name="connsiteX14" fmla="*/ 531524 w 1297292"/>
                <a:gd name="connsiteY14" fmla="*/ 1649896 h 1649896"/>
                <a:gd name="connsiteX15" fmla="*/ 1286898 w 1297292"/>
                <a:gd name="connsiteY15" fmla="*/ 1639957 h 1649896"/>
                <a:gd name="connsiteX16" fmla="*/ 1296837 w 1297292"/>
                <a:gd name="connsiteY16" fmla="*/ 1600200 h 1649896"/>
                <a:gd name="connsiteX17" fmla="*/ 1286898 w 1297292"/>
                <a:gd name="connsiteY17" fmla="*/ 1441174 h 1649896"/>
                <a:gd name="connsiteX18" fmla="*/ 1267019 w 1297292"/>
                <a:gd name="connsiteY18" fmla="*/ 1411357 h 1649896"/>
                <a:gd name="connsiteX19" fmla="*/ 1247141 w 1297292"/>
                <a:gd name="connsiteY19" fmla="*/ 1361661 h 1649896"/>
                <a:gd name="connsiteX20" fmla="*/ 1237202 w 1297292"/>
                <a:gd name="connsiteY20" fmla="*/ 1321905 h 1649896"/>
                <a:gd name="connsiteX21" fmla="*/ 1217324 w 1297292"/>
                <a:gd name="connsiteY21" fmla="*/ 1302026 h 1649896"/>
                <a:gd name="connsiteX22" fmla="*/ 1197446 w 1297292"/>
                <a:gd name="connsiteY22" fmla="*/ 1262270 h 1649896"/>
                <a:gd name="connsiteX23" fmla="*/ 1117933 w 1297292"/>
                <a:gd name="connsiteY23" fmla="*/ 1192696 h 1649896"/>
                <a:gd name="connsiteX24" fmla="*/ 1058298 w 1297292"/>
                <a:gd name="connsiteY24" fmla="*/ 1133061 h 1649896"/>
                <a:gd name="connsiteX25" fmla="*/ 978785 w 1297292"/>
                <a:gd name="connsiteY25" fmla="*/ 1073426 h 1649896"/>
                <a:gd name="connsiteX26" fmla="*/ 968846 w 1297292"/>
                <a:gd name="connsiteY26" fmla="*/ 1043609 h 1649896"/>
                <a:gd name="connsiteX27" fmla="*/ 929089 w 1297292"/>
                <a:gd name="connsiteY27" fmla="*/ 1003852 h 1649896"/>
                <a:gd name="connsiteX28" fmla="*/ 899272 w 1297292"/>
                <a:gd name="connsiteY28" fmla="*/ 964096 h 1649896"/>
                <a:gd name="connsiteX29" fmla="*/ 879393 w 1297292"/>
                <a:gd name="connsiteY29" fmla="*/ 934279 h 1649896"/>
                <a:gd name="connsiteX30" fmla="*/ 859515 w 1297292"/>
                <a:gd name="connsiteY30" fmla="*/ 894522 h 1649896"/>
                <a:gd name="connsiteX31" fmla="*/ 829698 w 1297292"/>
                <a:gd name="connsiteY31" fmla="*/ 884583 h 1649896"/>
                <a:gd name="connsiteX32" fmla="*/ 809819 w 1297292"/>
                <a:gd name="connsiteY32" fmla="*/ 844826 h 1649896"/>
                <a:gd name="connsiteX33" fmla="*/ 789941 w 1297292"/>
                <a:gd name="connsiteY33" fmla="*/ 785192 h 1649896"/>
                <a:gd name="connsiteX34" fmla="*/ 720367 w 1297292"/>
                <a:gd name="connsiteY34" fmla="*/ 705679 h 1649896"/>
                <a:gd name="connsiteX35" fmla="*/ 710428 w 1297292"/>
                <a:gd name="connsiteY35" fmla="*/ 655983 h 1649896"/>
                <a:gd name="connsiteX36" fmla="*/ 700489 w 1297292"/>
                <a:gd name="connsiteY36" fmla="*/ 626165 h 1649896"/>
                <a:gd name="connsiteX37" fmla="*/ 690550 w 1297292"/>
                <a:gd name="connsiteY37" fmla="*/ 447261 h 1649896"/>
                <a:gd name="connsiteX38" fmla="*/ 680611 w 1297292"/>
                <a:gd name="connsiteY38" fmla="*/ 397565 h 1649896"/>
                <a:gd name="connsiteX39" fmla="*/ 630915 w 1297292"/>
                <a:gd name="connsiteY39" fmla="*/ 288235 h 1649896"/>
                <a:gd name="connsiteX40" fmla="*/ 601098 w 1297292"/>
                <a:gd name="connsiteY40" fmla="*/ 258418 h 1649896"/>
                <a:gd name="connsiteX41" fmla="*/ 571280 w 1297292"/>
                <a:gd name="connsiteY41" fmla="*/ 238539 h 1649896"/>
                <a:gd name="connsiteX42" fmla="*/ 551402 w 1297292"/>
                <a:gd name="connsiteY42" fmla="*/ 208722 h 1649896"/>
                <a:gd name="connsiteX43" fmla="*/ 521585 w 1297292"/>
                <a:gd name="connsiteY43" fmla="*/ 178905 h 1649896"/>
                <a:gd name="connsiteX44" fmla="*/ 501706 w 1297292"/>
                <a:gd name="connsiteY44" fmla="*/ 39757 h 1649896"/>
                <a:gd name="connsiteX45" fmla="*/ 491767 w 1297292"/>
                <a:gd name="connsiteY45" fmla="*/ 0 h 1649896"/>
                <a:gd name="connsiteX46" fmla="*/ 452011 w 1297292"/>
                <a:gd name="connsiteY46" fmla="*/ 238539 h 1649896"/>
                <a:gd name="connsiteX47" fmla="*/ 432133 w 1297292"/>
                <a:gd name="connsiteY47" fmla="*/ 357809 h 1649896"/>
                <a:gd name="connsiteX48" fmla="*/ 412254 w 1297292"/>
                <a:gd name="connsiteY48" fmla="*/ 377687 h 1649896"/>
                <a:gd name="connsiteX49" fmla="*/ 372498 w 1297292"/>
                <a:gd name="connsiteY49" fmla="*/ 437322 h 1649896"/>
                <a:gd name="connsiteX50" fmla="*/ 372498 w 1297292"/>
                <a:gd name="connsiteY50" fmla="*/ 437322 h 1649896"/>
                <a:gd name="connsiteX51" fmla="*/ 342680 w 1297292"/>
                <a:gd name="connsiteY51" fmla="*/ 496957 h 1649896"/>
                <a:gd name="connsiteX52" fmla="*/ 302924 w 1297292"/>
                <a:gd name="connsiteY52" fmla="*/ 526774 h 1649896"/>
                <a:gd name="connsiteX53" fmla="*/ 233350 w 1297292"/>
                <a:gd name="connsiteY53" fmla="*/ 546652 h 1649896"/>
                <a:gd name="connsiteX54" fmla="*/ 14689 w 1297292"/>
                <a:gd name="connsiteY54" fmla="*/ 566531 h 1649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297292" h="1649896">
                  <a:moveTo>
                    <a:pt x="14689" y="566531"/>
                  </a:moveTo>
                  <a:cubicBezTo>
                    <a:pt x="-20098" y="626166"/>
                    <a:pt x="16785" y="792042"/>
                    <a:pt x="24628" y="904461"/>
                  </a:cubicBezTo>
                  <a:cubicBezTo>
                    <a:pt x="26754" y="934932"/>
                    <a:pt x="40867" y="963586"/>
                    <a:pt x="44506" y="993913"/>
                  </a:cubicBezTo>
                  <a:cubicBezTo>
                    <a:pt x="50834" y="1046647"/>
                    <a:pt x="49161" y="1100090"/>
                    <a:pt x="54446" y="1152939"/>
                  </a:cubicBezTo>
                  <a:cubicBezTo>
                    <a:pt x="55805" y="1166531"/>
                    <a:pt x="54175" y="1183621"/>
                    <a:pt x="64385" y="1192696"/>
                  </a:cubicBezTo>
                  <a:cubicBezTo>
                    <a:pt x="86533" y="1212383"/>
                    <a:pt x="119242" y="1216015"/>
                    <a:pt x="143898" y="1232452"/>
                  </a:cubicBezTo>
                  <a:cubicBezTo>
                    <a:pt x="186293" y="1260715"/>
                    <a:pt x="200501" y="1273749"/>
                    <a:pt x="243289" y="1292087"/>
                  </a:cubicBezTo>
                  <a:cubicBezTo>
                    <a:pt x="252919" y="1296214"/>
                    <a:pt x="263167" y="1298713"/>
                    <a:pt x="273106" y="1302026"/>
                  </a:cubicBezTo>
                  <a:cubicBezTo>
                    <a:pt x="279732" y="1308652"/>
                    <a:pt x="285667" y="1316051"/>
                    <a:pt x="292985" y="1321905"/>
                  </a:cubicBezTo>
                  <a:cubicBezTo>
                    <a:pt x="302313" y="1329367"/>
                    <a:pt x="315340" y="1332455"/>
                    <a:pt x="322802" y="1341783"/>
                  </a:cubicBezTo>
                  <a:cubicBezTo>
                    <a:pt x="329347" y="1349964"/>
                    <a:pt x="329428" y="1361661"/>
                    <a:pt x="332741" y="1371600"/>
                  </a:cubicBezTo>
                  <a:cubicBezTo>
                    <a:pt x="336054" y="1434548"/>
                    <a:pt x="330885" y="1498522"/>
                    <a:pt x="342680" y="1560444"/>
                  </a:cubicBezTo>
                  <a:cubicBezTo>
                    <a:pt x="344915" y="1572178"/>
                    <a:pt x="362778" y="1573379"/>
                    <a:pt x="372498" y="1580322"/>
                  </a:cubicBezTo>
                  <a:cubicBezTo>
                    <a:pt x="385978" y="1589950"/>
                    <a:pt x="397774" y="1602094"/>
                    <a:pt x="412254" y="1610139"/>
                  </a:cubicBezTo>
                  <a:cubicBezTo>
                    <a:pt x="442790" y="1627103"/>
                    <a:pt x="500971" y="1641167"/>
                    <a:pt x="531524" y="1649896"/>
                  </a:cubicBezTo>
                  <a:lnTo>
                    <a:pt x="1286898" y="1639957"/>
                  </a:lnTo>
                  <a:cubicBezTo>
                    <a:pt x="1300529" y="1639072"/>
                    <a:pt x="1296837" y="1613860"/>
                    <a:pt x="1296837" y="1600200"/>
                  </a:cubicBezTo>
                  <a:cubicBezTo>
                    <a:pt x="1296837" y="1547088"/>
                    <a:pt x="1295182" y="1493636"/>
                    <a:pt x="1286898" y="1441174"/>
                  </a:cubicBezTo>
                  <a:cubicBezTo>
                    <a:pt x="1285035" y="1429375"/>
                    <a:pt x="1272361" y="1422041"/>
                    <a:pt x="1267019" y="1411357"/>
                  </a:cubicBezTo>
                  <a:cubicBezTo>
                    <a:pt x="1259040" y="1395399"/>
                    <a:pt x="1252783" y="1378587"/>
                    <a:pt x="1247141" y="1361661"/>
                  </a:cubicBezTo>
                  <a:cubicBezTo>
                    <a:pt x="1242821" y="1348702"/>
                    <a:pt x="1243311" y="1334123"/>
                    <a:pt x="1237202" y="1321905"/>
                  </a:cubicBezTo>
                  <a:cubicBezTo>
                    <a:pt x="1233011" y="1313523"/>
                    <a:pt x="1222522" y="1309823"/>
                    <a:pt x="1217324" y="1302026"/>
                  </a:cubicBezTo>
                  <a:cubicBezTo>
                    <a:pt x="1209106" y="1289698"/>
                    <a:pt x="1206336" y="1274123"/>
                    <a:pt x="1197446" y="1262270"/>
                  </a:cubicBezTo>
                  <a:cubicBezTo>
                    <a:pt x="1164126" y="1217843"/>
                    <a:pt x="1156640" y="1227533"/>
                    <a:pt x="1117933" y="1192696"/>
                  </a:cubicBezTo>
                  <a:cubicBezTo>
                    <a:pt x="1097037" y="1173890"/>
                    <a:pt x="1080788" y="1149928"/>
                    <a:pt x="1058298" y="1133061"/>
                  </a:cubicBezTo>
                  <a:lnTo>
                    <a:pt x="978785" y="1073426"/>
                  </a:lnTo>
                  <a:cubicBezTo>
                    <a:pt x="975472" y="1063487"/>
                    <a:pt x="974935" y="1052134"/>
                    <a:pt x="968846" y="1043609"/>
                  </a:cubicBezTo>
                  <a:cubicBezTo>
                    <a:pt x="957953" y="1028358"/>
                    <a:pt x="940334" y="1018845"/>
                    <a:pt x="929089" y="1003852"/>
                  </a:cubicBezTo>
                  <a:cubicBezTo>
                    <a:pt x="919150" y="990600"/>
                    <a:pt x="908900" y="977575"/>
                    <a:pt x="899272" y="964096"/>
                  </a:cubicBezTo>
                  <a:cubicBezTo>
                    <a:pt x="892329" y="954376"/>
                    <a:pt x="885320" y="944650"/>
                    <a:pt x="879393" y="934279"/>
                  </a:cubicBezTo>
                  <a:cubicBezTo>
                    <a:pt x="872042" y="921415"/>
                    <a:pt x="869992" y="904999"/>
                    <a:pt x="859515" y="894522"/>
                  </a:cubicBezTo>
                  <a:cubicBezTo>
                    <a:pt x="852107" y="887114"/>
                    <a:pt x="839637" y="887896"/>
                    <a:pt x="829698" y="884583"/>
                  </a:cubicBezTo>
                  <a:cubicBezTo>
                    <a:pt x="823072" y="871331"/>
                    <a:pt x="815322" y="858583"/>
                    <a:pt x="809819" y="844826"/>
                  </a:cubicBezTo>
                  <a:cubicBezTo>
                    <a:pt x="802037" y="825371"/>
                    <a:pt x="804757" y="800008"/>
                    <a:pt x="789941" y="785192"/>
                  </a:cubicBezTo>
                  <a:cubicBezTo>
                    <a:pt x="731799" y="727049"/>
                    <a:pt x="753241" y="754988"/>
                    <a:pt x="720367" y="705679"/>
                  </a:cubicBezTo>
                  <a:cubicBezTo>
                    <a:pt x="717054" y="689114"/>
                    <a:pt x="714525" y="672372"/>
                    <a:pt x="710428" y="655983"/>
                  </a:cubicBezTo>
                  <a:cubicBezTo>
                    <a:pt x="707887" y="645819"/>
                    <a:pt x="701482" y="636595"/>
                    <a:pt x="700489" y="626165"/>
                  </a:cubicBezTo>
                  <a:cubicBezTo>
                    <a:pt x="694826" y="566707"/>
                    <a:pt x="695724" y="506763"/>
                    <a:pt x="690550" y="447261"/>
                  </a:cubicBezTo>
                  <a:cubicBezTo>
                    <a:pt x="689087" y="430431"/>
                    <a:pt x="683000" y="414289"/>
                    <a:pt x="680611" y="397565"/>
                  </a:cubicBezTo>
                  <a:cubicBezTo>
                    <a:pt x="665474" y="291606"/>
                    <a:pt x="699265" y="322409"/>
                    <a:pt x="630915" y="288235"/>
                  </a:cubicBezTo>
                  <a:cubicBezTo>
                    <a:pt x="620976" y="278296"/>
                    <a:pt x="611896" y="267416"/>
                    <a:pt x="601098" y="258418"/>
                  </a:cubicBezTo>
                  <a:cubicBezTo>
                    <a:pt x="591921" y="250771"/>
                    <a:pt x="579727" y="246986"/>
                    <a:pt x="571280" y="238539"/>
                  </a:cubicBezTo>
                  <a:cubicBezTo>
                    <a:pt x="562833" y="230092"/>
                    <a:pt x="559049" y="217899"/>
                    <a:pt x="551402" y="208722"/>
                  </a:cubicBezTo>
                  <a:cubicBezTo>
                    <a:pt x="542404" y="197924"/>
                    <a:pt x="531524" y="188844"/>
                    <a:pt x="521585" y="178905"/>
                  </a:cubicBezTo>
                  <a:cubicBezTo>
                    <a:pt x="497650" y="107098"/>
                    <a:pt x="521062" y="184925"/>
                    <a:pt x="501706" y="39757"/>
                  </a:cubicBezTo>
                  <a:cubicBezTo>
                    <a:pt x="499901" y="26217"/>
                    <a:pt x="495080" y="13252"/>
                    <a:pt x="491767" y="0"/>
                  </a:cubicBezTo>
                  <a:cubicBezTo>
                    <a:pt x="400405" y="60911"/>
                    <a:pt x="467611" y="4533"/>
                    <a:pt x="452011" y="238539"/>
                  </a:cubicBezTo>
                  <a:cubicBezTo>
                    <a:pt x="451581" y="244994"/>
                    <a:pt x="442821" y="336434"/>
                    <a:pt x="432133" y="357809"/>
                  </a:cubicBezTo>
                  <a:cubicBezTo>
                    <a:pt x="427942" y="366190"/>
                    <a:pt x="417877" y="370190"/>
                    <a:pt x="412254" y="377687"/>
                  </a:cubicBezTo>
                  <a:cubicBezTo>
                    <a:pt x="397920" y="396799"/>
                    <a:pt x="385750" y="417444"/>
                    <a:pt x="372498" y="437322"/>
                  </a:cubicBezTo>
                  <a:lnTo>
                    <a:pt x="372498" y="437322"/>
                  </a:lnTo>
                  <a:cubicBezTo>
                    <a:pt x="364414" y="461574"/>
                    <a:pt x="361948" y="477689"/>
                    <a:pt x="342680" y="496957"/>
                  </a:cubicBezTo>
                  <a:cubicBezTo>
                    <a:pt x="330967" y="508670"/>
                    <a:pt x="317306" y="518556"/>
                    <a:pt x="302924" y="526774"/>
                  </a:cubicBezTo>
                  <a:cubicBezTo>
                    <a:pt x="291835" y="533111"/>
                    <a:pt x="241956" y="544501"/>
                    <a:pt x="233350" y="546652"/>
                  </a:cubicBezTo>
                  <a:cubicBezTo>
                    <a:pt x="153837" y="606288"/>
                    <a:pt x="49476" y="506896"/>
                    <a:pt x="14689" y="566531"/>
                  </a:cubicBezTo>
                  <a:close/>
                </a:path>
              </a:pathLst>
            </a:custGeom>
            <a:solidFill>
              <a:srgbClr val="8DD848"/>
            </a:solidFill>
            <a:ln>
              <a:solidFill>
                <a:srgbClr val="8DD8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AA539A4-597A-40C3-A571-688904A8B4A0}"/>
              </a:ext>
            </a:extLst>
          </p:cNvPr>
          <p:cNvGraphicFramePr>
            <a:graphicFrameLocks noGrp="1"/>
          </p:cNvGraphicFramePr>
          <p:nvPr/>
        </p:nvGraphicFramePr>
        <p:xfrm>
          <a:off x="2560494" y="3769427"/>
          <a:ext cx="9316722" cy="494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2787">
                  <a:extLst>
                    <a:ext uri="{9D8B030D-6E8A-4147-A177-3AD203B41FA5}">
                      <a16:colId xmlns:a16="http://schemas.microsoft.com/office/drawing/2014/main" val="1699450973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56961520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335921487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4642964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1960917096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114719688"/>
                    </a:ext>
                  </a:extLst>
                </a:gridCol>
              </a:tblGrid>
              <a:tr h="4947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141208"/>
                  </a:ext>
                </a:extLst>
              </a:tr>
            </a:tbl>
          </a:graphicData>
        </a:graphic>
      </p:graphicFrame>
      <p:graphicFrame>
        <p:nvGraphicFramePr>
          <p:cNvPr id="13" name="Table 39">
            <a:extLst>
              <a:ext uri="{FF2B5EF4-FFF2-40B4-BE49-F238E27FC236}">
                <a16:creationId xmlns:a16="http://schemas.microsoft.com/office/drawing/2014/main" id="{2B784C29-9B89-456A-835D-70A0BA8835E4}"/>
              </a:ext>
            </a:extLst>
          </p:cNvPr>
          <p:cNvGraphicFramePr>
            <a:graphicFrameLocks noGrp="1"/>
          </p:cNvGraphicFramePr>
          <p:nvPr/>
        </p:nvGraphicFramePr>
        <p:xfrm>
          <a:off x="2483681" y="3356166"/>
          <a:ext cx="9316722" cy="494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2787">
                  <a:extLst>
                    <a:ext uri="{9D8B030D-6E8A-4147-A177-3AD203B41FA5}">
                      <a16:colId xmlns:a16="http://schemas.microsoft.com/office/drawing/2014/main" val="1699450973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56961520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335921487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4642964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1960917096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114719688"/>
                    </a:ext>
                  </a:extLst>
                </a:gridCol>
              </a:tblGrid>
              <a:tr h="4947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WA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NT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Q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NSW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V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SA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141208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4A290F9C-E44B-424F-99EF-3AB04B564B31}"/>
              </a:ext>
            </a:extLst>
          </p:cNvPr>
          <p:cNvSpPr/>
          <p:nvPr/>
        </p:nvSpPr>
        <p:spPr>
          <a:xfrm>
            <a:off x="2734311" y="3878224"/>
            <a:ext cx="126637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355E5E-A553-4F0B-A199-DC735E0F0282}"/>
              </a:ext>
            </a:extLst>
          </p:cNvPr>
          <p:cNvSpPr/>
          <p:nvPr/>
        </p:nvSpPr>
        <p:spPr>
          <a:xfrm>
            <a:off x="5225261" y="3877524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151255-AF97-4DCD-8B52-DBEAFCCC5B5B}"/>
              </a:ext>
            </a:extLst>
          </p:cNvPr>
          <p:cNvSpPr/>
          <p:nvPr/>
        </p:nvSpPr>
        <p:spPr>
          <a:xfrm>
            <a:off x="5855181" y="3867364"/>
            <a:ext cx="1206849" cy="25033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0AF7DF-C18D-47E5-BA25-113262328560}"/>
              </a:ext>
            </a:extLst>
          </p:cNvPr>
          <p:cNvSpPr/>
          <p:nvPr/>
        </p:nvSpPr>
        <p:spPr>
          <a:xfrm>
            <a:off x="7460462" y="3877524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43A95C-B09A-4DBD-8FB8-A26DA4ED0C10}"/>
              </a:ext>
            </a:extLst>
          </p:cNvPr>
          <p:cNvSpPr/>
          <p:nvPr/>
        </p:nvSpPr>
        <p:spPr>
          <a:xfrm>
            <a:off x="8974302" y="3878224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940E4A-19F9-41C5-B8FE-3F6408DEB210}"/>
              </a:ext>
            </a:extLst>
          </p:cNvPr>
          <p:cNvSpPr/>
          <p:nvPr/>
        </p:nvSpPr>
        <p:spPr>
          <a:xfrm>
            <a:off x="9858222" y="3867364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90F36E-6D61-4FAB-9822-E60E7412E509}"/>
              </a:ext>
            </a:extLst>
          </p:cNvPr>
          <p:cNvSpPr/>
          <p:nvPr/>
        </p:nvSpPr>
        <p:spPr>
          <a:xfrm>
            <a:off x="9411182" y="3878224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C9417FC-4107-4AE6-9782-ECE502058399}"/>
              </a:ext>
            </a:extLst>
          </p:cNvPr>
          <p:cNvSpPr/>
          <p:nvPr/>
        </p:nvSpPr>
        <p:spPr>
          <a:xfrm>
            <a:off x="11412702" y="3877524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A21D0DD-5E67-46B3-A317-6A11CF0187A3}"/>
              </a:ext>
            </a:extLst>
          </p:cNvPr>
          <p:cNvSpPr/>
          <p:nvPr/>
        </p:nvSpPr>
        <p:spPr>
          <a:xfrm>
            <a:off x="8020878" y="4300945"/>
            <a:ext cx="1570384" cy="320898"/>
          </a:xfrm>
          <a:custGeom>
            <a:avLst/>
            <a:gdLst>
              <a:gd name="connsiteX0" fmla="*/ 1723696 w 1723696"/>
              <a:gd name="connsiteY0" fmla="*/ 10510 h 388895"/>
              <a:gd name="connsiteX1" fmla="*/ 893379 w 1723696"/>
              <a:gd name="connsiteY1" fmla="*/ 388883 h 388895"/>
              <a:gd name="connsiteX2" fmla="*/ 0 w 1723696"/>
              <a:gd name="connsiteY2" fmla="*/ 0 h 388895"/>
              <a:gd name="connsiteX3" fmla="*/ 0 w 1723696"/>
              <a:gd name="connsiteY3" fmla="*/ 0 h 38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3696" h="388895">
                <a:moveTo>
                  <a:pt x="1723696" y="10510"/>
                </a:moveTo>
                <a:cubicBezTo>
                  <a:pt x="1452179" y="200572"/>
                  <a:pt x="1180662" y="390635"/>
                  <a:pt x="893379" y="388883"/>
                </a:cubicBezTo>
                <a:cubicBezTo>
                  <a:pt x="606096" y="387131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 w="25400">
            <a:solidFill>
              <a:schemeClr val="bg1">
                <a:lumMod val="75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84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486AB-A0CA-4476-BED5-DB40432B9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 Consistency of CSP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F044E-7D5B-45C6-A859-E2D917EAC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45</a:t>
            </a:fld>
            <a:r>
              <a:rPr lang="en-US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04DA69-6708-42BA-B807-BAD246389B71}"/>
                  </a:ext>
                </a:extLst>
              </p:cNvPr>
              <p:cNvSpPr txBox="1"/>
              <p:nvPr/>
            </p:nvSpPr>
            <p:spPr>
              <a:xfrm>
                <a:off x="588176" y="1623328"/>
                <a:ext cx="1155733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92D050"/>
                    </a:solidFill>
                  </a:rPr>
                  <a:t>An arc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>
                    <a:solidFill>
                      <a:srgbClr val="92D050"/>
                    </a:solidFill>
                  </a:rPr>
                  <a:t> is consistent </a:t>
                </a:r>
                <a:r>
                  <a:rPr lang="en-US" sz="2400" dirty="0" err="1">
                    <a:solidFill>
                      <a:srgbClr val="92D050"/>
                    </a:solidFill>
                  </a:rPr>
                  <a:t>iff</a:t>
                </a:r>
                <a:r>
                  <a:rPr lang="en-US" sz="2400" dirty="0">
                    <a:solidFill>
                      <a:srgbClr val="92D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rgbClr val="92D050"/>
                    </a:solidFill>
                  </a:rPr>
                  <a:t> in the tail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>
                    <a:solidFill>
                      <a:srgbClr val="92D050"/>
                    </a:solidFill>
                  </a:rPr>
                  <a:t> in the head which could be assigned</a:t>
                </a:r>
              </a:p>
              <a:p>
                <a:r>
                  <a:rPr lang="en-US" sz="2400" dirty="0">
                    <a:solidFill>
                      <a:srgbClr val="92D050"/>
                    </a:solidFill>
                  </a:rPr>
                  <a:t>without violating  any constraint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04DA69-6708-42BA-B807-BAD246389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76" y="1623328"/>
                <a:ext cx="11557331" cy="830997"/>
              </a:xfrm>
              <a:prstGeom prst="rect">
                <a:avLst/>
              </a:prstGeom>
              <a:blipFill>
                <a:blip r:embed="rId2"/>
                <a:stretch>
                  <a:fillRect l="-791" t="-5109" b="-16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E657769-9906-4B76-9CA9-7ADF26DCCC70}"/>
              </a:ext>
            </a:extLst>
          </p:cNvPr>
          <p:cNvSpPr txBox="1"/>
          <p:nvPr/>
        </p:nvSpPr>
        <p:spPr>
          <a:xfrm>
            <a:off x="622448" y="2666522"/>
            <a:ext cx="6756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A CSP is consistent </a:t>
            </a:r>
            <a:r>
              <a:rPr lang="en-US" sz="2400" dirty="0" err="1">
                <a:solidFill>
                  <a:srgbClr val="92D050"/>
                </a:solidFill>
              </a:rPr>
              <a:t>iff</a:t>
            </a:r>
            <a:r>
              <a:rPr lang="en-US" sz="2400" dirty="0">
                <a:solidFill>
                  <a:srgbClr val="92D050"/>
                </a:solidFill>
              </a:rPr>
              <a:t> </a:t>
            </a:r>
            <a:r>
              <a:rPr lang="en-US" sz="2400" dirty="0">
                <a:solidFill>
                  <a:srgbClr val="EA5E10"/>
                </a:solidFill>
              </a:rPr>
              <a:t>all</a:t>
            </a:r>
            <a:r>
              <a:rPr lang="en-US" sz="2400" dirty="0">
                <a:solidFill>
                  <a:srgbClr val="92D050"/>
                </a:solidFill>
              </a:rPr>
              <a:t> the arcs are consistent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AC2D77B-F2BB-4F7F-B544-6DEA724BCA08}"/>
              </a:ext>
            </a:extLst>
          </p:cNvPr>
          <p:cNvGrpSpPr/>
          <p:nvPr/>
        </p:nvGrpSpPr>
        <p:grpSpPr>
          <a:xfrm>
            <a:off x="854766" y="3411750"/>
            <a:ext cx="1312323" cy="1210093"/>
            <a:chOff x="6168071" y="3119246"/>
            <a:chExt cx="1117172" cy="10445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557CB5F-4E40-4EC0-8EDE-20563A223F61}"/>
                </a:ext>
              </a:extLst>
            </p:cNvPr>
            <p:cNvGrpSpPr/>
            <p:nvPr/>
          </p:nvGrpSpPr>
          <p:grpSpPr>
            <a:xfrm>
              <a:off x="6168071" y="3119246"/>
              <a:ext cx="1117172" cy="1044555"/>
              <a:chOff x="6953958" y="5593986"/>
              <a:chExt cx="1117172" cy="1044555"/>
            </a:xfrm>
          </p:grpSpPr>
          <p:pic>
            <p:nvPicPr>
              <p:cNvPr id="10" name="Picture 9" descr="Shape&#10;&#10;Description automatically generated with medium confidence">
                <a:extLst>
                  <a:ext uri="{FF2B5EF4-FFF2-40B4-BE49-F238E27FC236}">
                    <a16:creationId xmlns:a16="http://schemas.microsoft.com/office/drawing/2014/main" id="{4ECBF563-19EA-4C59-B1C1-7A2ABA722F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3958" y="5593986"/>
                <a:ext cx="1117172" cy="1044555"/>
              </a:xfrm>
              <a:prstGeom prst="rect">
                <a:avLst/>
              </a:prstGeom>
            </p:spPr>
          </p:pic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FE3087E-EE38-48F6-95F5-138A73B0F320}"/>
                  </a:ext>
                </a:extLst>
              </p:cNvPr>
              <p:cNvSpPr/>
              <p:nvPr/>
            </p:nvSpPr>
            <p:spPr>
              <a:xfrm>
                <a:off x="7019348" y="5767319"/>
                <a:ext cx="362833" cy="580883"/>
              </a:xfrm>
              <a:custGeom>
                <a:avLst/>
                <a:gdLst>
                  <a:gd name="connsiteX0" fmla="*/ 1307982 w 1484963"/>
                  <a:gd name="connsiteY0" fmla="*/ 29522 h 2300774"/>
                  <a:gd name="connsiteX1" fmla="*/ 1337479 w 1484963"/>
                  <a:gd name="connsiteY1" fmla="*/ 78684 h 2300774"/>
                  <a:gd name="connsiteX2" fmla="*/ 1366976 w 1484963"/>
                  <a:gd name="connsiteY2" fmla="*/ 98348 h 2300774"/>
                  <a:gd name="connsiteX3" fmla="*/ 1386640 w 1484963"/>
                  <a:gd name="connsiteY3" fmla="*/ 127845 h 2300774"/>
                  <a:gd name="connsiteX4" fmla="*/ 1416137 w 1484963"/>
                  <a:gd name="connsiteY4" fmla="*/ 255664 h 2300774"/>
                  <a:gd name="connsiteX5" fmla="*/ 1425969 w 1484963"/>
                  <a:gd name="connsiteY5" fmla="*/ 422813 h 2300774"/>
                  <a:gd name="connsiteX6" fmla="*/ 1435802 w 1484963"/>
                  <a:gd name="connsiteY6" fmla="*/ 462142 h 2300774"/>
                  <a:gd name="connsiteX7" fmla="*/ 1455466 w 1484963"/>
                  <a:gd name="connsiteY7" fmla="*/ 816103 h 2300774"/>
                  <a:gd name="connsiteX8" fmla="*/ 1475131 w 1484963"/>
                  <a:gd name="connsiteY8" fmla="*/ 1337213 h 2300774"/>
                  <a:gd name="connsiteX9" fmla="*/ 1484963 w 1484963"/>
                  <a:gd name="connsiteY9" fmla="*/ 1386374 h 2300774"/>
                  <a:gd name="connsiteX10" fmla="*/ 1475131 w 1484963"/>
                  <a:gd name="connsiteY10" fmla="*/ 1671509 h 2300774"/>
                  <a:gd name="connsiteX11" fmla="*/ 1445634 w 1484963"/>
                  <a:gd name="connsiteY11" fmla="*/ 1799329 h 2300774"/>
                  <a:gd name="connsiteX12" fmla="*/ 1435802 w 1484963"/>
                  <a:gd name="connsiteY12" fmla="*/ 1848490 h 2300774"/>
                  <a:gd name="connsiteX13" fmla="*/ 1406305 w 1484963"/>
                  <a:gd name="connsiteY13" fmla="*/ 1858322 h 2300774"/>
                  <a:gd name="connsiteX14" fmla="*/ 1376808 w 1484963"/>
                  <a:gd name="connsiteY14" fmla="*/ 1897651 h 2300774"/>
                  <a:gd name="connsiteX15" fmla="*/ 1347311 w 1484963"/>
                  <a:gd name="connsiteY15" fmla="*/ 1907484 h 2300774"/>
                  <a:gd name="connsiteX16" fmla="*/ 1278485 w 1484963"/>
                  <a:gd name="connsiteY16" fmla="*/ 1936980 h 2300774"/>
                  <a:gd name="connsiteX17" fmla="*/ 1170331 w 1484963"/>
                  <a:gd name="connsiteY17" fmla="*/ 1966477 h 2300774"/>
                  <a:gd name="connsiteX18" fmla="*/ 1140834 w 1484963"/>
                  <a:gd name="connsiteY18" fmla="*/ 1976309 h 2300774"/>
                  <a:gd name="connsiteX19" fmla="*/ 1101505 w 1484963"/>
                  <a:gd name="connsiteY19" fmla="*/ 1986142 h 2300774"/>
                  <a:gd name="connsiteX20" fmla="*/ 1072008 w 1484963"/>
                  <a:gd name="connsiteY20" fmla="*/ 2005806 h 2300774"/>
                  <a:gd name="connsiteX21" fmla="*/ 1062176 w 1484963"/>
                  <a:gd name="connsiteY21" fmla="*/ 2035303 h 2300774"/>
                  <a:gd name="connsiteX22" fmla="*/ 1022847 w 1484963"/>
                  <a:gd name="connsiteY22" fmla="*/ 2054967 h 2300774"/>
                  <a:gd name="connsiteX23" fmla="*/ 1003182 w 1484963"/>
                  <a:gd name="connsiteY23" fmla="*/ 2084464 h 2300774"/>
                  <a:gd name="connsiteX24" fmla="*/ 993350 w 1484963"/>
                  <a:gd name="connsiteY24" fmla="*/ 2113961 h 2300774"/>
                  <a:gd name="connsiteX25" fmla="*/ 963853 w 1484963"/>
                  <a:gd name="connsiteY25" fmla="*/ 2123793 h 2300774"/>
                  <a:gd name="connsiteX26" fmla="*/ 806537 w 1484963"/>
                  <a:gd name="connsiteY26" fmla="*/ 2133626 h 2300774"/>
                  <a:gd name="connsiteX27" fmla="*/ 777040 w 1484963"/>
                  <a:gd name="connsiteY27" fmla="*/ 2153290 h 2300774"/>
                  <a:gd name="connsiteX28" fmla="*/ 747543 w 1484963"/>
                  <a:gd name="connsiteY28" fmla="*/ 2163122 h 2300774"/>
                  <a:gd name="connsiteX29" fmla="*/ 619724 w 1484963"/>
                  <a:gd name="connsiteY29" fmla="*/ 2182787 h 2300774"/>
                  <a:gd name="connsiteX30" fmla="*/ 580395 w 1484963"/>
                  <a:gd name="connsiteY30" fmla="*/ 2222116 h 2300774"/>
                  <a:gd name="connsiteX31" fmla="*/ 531234 w 1484963"/>
                  <a:gd name="connsiteY31" fmla="*/ 2251613 h 2300774"/>
                  <a:gd name="connsiteX32" fmla="*/ 462408 w 1484963"/>
                  <a:gd name="connsiteY32" fmla="*/ 2290942 h 2300774"/>
                  <a:gd name="connsiteX33" fmla="*/ 423079 w 1484963"/>
                  <a:gd name="connsiteY33" fmla="*/ 2300774 h 2300774"/>
                  <a:gd name="connsiteX34" fmla="*/ 364085 w 1484963"/>
                  <a:gd name="connsiteY34" fmla="*/ 2271277 h 2300774"/>
                  <a:gd name="connsiteX35" fmla="*/ 354253 w 1484963"/>
                  <a:gd name="connsiteY35" fmla="*/ 2015638 h 2300774"/>
                  <a:gd name="connsiteX36" fmla="*/ 344421 w 1484963"/>
                  <a:gd name="connsiteY36" fmla="*/ 1976309 h 2300774"/>
                  <a:gd name="connsiteX37" fmla="*/ 314924 w 1484963"/>
                  <a:gd name="connsiteY37" fmla="*/ 1946813 h 2300774"/>
                  <a:gd name="connsiteX38" fmla="*/ 295260 w 1484963"/>
                  <a:gd name="connsiteY38" fmla="*/ 1907484 h 2300774"/>
                  <a:gd name="connsiteX39" fmla="*/ 246098 w 1484963"/>
                  <a:gd name="connsiteY39" fmla="*/ 1848490 h 2300774"/>
                  <a:gd name="connsiteX40" fmla="*/ 206769 w 1484963"/>
                  <a:gd name="connsiteY40" fmla="*/ 1740335 h 2300774"/>
                  <a:gd name="connsiteX41" fmla="*/ 147776 w 1484963"/>
                  <a:gd name="connsiteY41" fmla="*/ 1651845 h 2300774"/>
                  <a:gd name="connsiteX42" fmla="*/ 118279 w 1484963"/>
                  <a:gd name="connsiteY42" fmla="*/ 1524026 h 2300774"/>
                  <a:gd name="connsiteX43" fmla="*/ 78950 w 1484963"/>
                  <a:gd name="connsiteY43" fmla="*/ 1337213 h 2300774"/>
                  <a:gd name="connsiteX44" fmla="*/ 49453 w 1484963"/>
                  <a:gd name="connsiteY44" fmla="*/ 1307716 h 2300774"/>
                  <a:gd name="connsiteX45" fmla="*/ 10124 w 1484963"/>
                  <a:gd name="connsiteY45" fmla="*/ 1209393 h 2300774"/>
                  <a:gd name="connsiteX46" fmla="*/ 292 w 1484963"/>
                  <a:gd name="connsiteY46" fmla="*/ 1120903 h 2300774"/>
                  <a:gd name="connsiteX47" fmla="*/ 19956 w 1484963"/>
                  <a:gd name="connsiteY47" fmla="*/ 1061909 h 2300774"/>
                  <a:gd name="connsiteX48" fmla="*/ 59285 w 1484963"/>
                  <a:gd name="connsiteY48" fmla="*/ 1002916 h 2300774"/>
                  <a:gd name="connsiteX49" fmla="*/ 78950 w 1484963"/>
                  <a:gd name="connsiteY49" fmla="*/ 973419 h 2300774"/>
                  <a:gd name="connsiteX50" fmla="*/ 167440 w 1484963"/>
                  <a:gd name="connsiteY50" fmla="*/ 924258 h 2300774"/>
                  <a:gd name="connsiteX51" fmla="*/ 187105 w 1484963"/>
                  <a:gd name="connsiteY51" fmla="*/ 884929 h 2300774"/>
                  <a:gd name="connsiteX52" fmla="*/ 265763 w 1484963"/>
                  <a:gd name="connsiteY52" fmla="*/ 816103 h 2300774"/>
                  <a:gd name="connsiteX53" fmla="*/ 383750 w 1484963"/>
                  <a:gd name="connsiteY53" fmla="*/ 796438 h 2300774"/>
                  <a:gd name="connsiteX54" fmla="*/ 491905 w 1484963"/>
                  <a:gd name="connsiteY54" fmla="*/ 747277 h 2300774"/>
                  <a:gd name="connsiteX55" fmla="*/ 550898 w 1484963"/>
                  <a:gd name="connsiteY55" fmla="*/ 727613 h 2300774"/>
                  <a:gd name="connsiteX56" fmla="*/ 580395 w 1484963"/>
                  <a:gd name="connsiteY56" fmla="*/ 717780 h 2300774"/>
                  <a:gd name="connsiteX57" fmla="*/ 609892 w 1484963"/>
                  <a:gd name="connsiteY57" fmla="*/ 678451 h 2300774"/>
                  <a:gd name="connsiteX58" fmla="*/ 639389 w 1484963"/>
                  <a:gd name="connsiteY58" fmla="*/ 658787 h 2300774"/>
                  <a:gd name="connsiteX59" fmla="*/ 649221 w 1484963"/>
                  <a:gd name="connsiteY59" fmla="*/ 629290 h 2300774"/>
                  <a:gd name="connsiteX60" fmla="*/ 698382 w 1484963"/>
                  <a:gd name="connsiteY60" fmla="*/ 580129 h 2300774"/>
                  <a:gd name="connsiteX61" fmla="*/ 737711 w 1484963"/>
                  <a:gd name="connsiteY61" fmla="*/ 570297 h 2300774"/>
                  <a:gd name="connsiteX62" fmla="*/ 796705 w 1484963"/>
                  <a:gd name="connsiteY62" fmla="*/ 481806 h 2300774"/>
                  <a:gd name="connsiteX63" fmla="*/ 806537 w 1484963"/>
                  <a:gd name="connsiteY63" fmla="*/ 383484 h 2300774"/>
                  <a:gd name="connsiteX64" fmla="*/ 944189 w 1484963"/>
                  <a:gd name="connsiteY64" fmla="*/ 373651 h 2300774"/>
                  <a:gd name="connsiteX65" fmla="*/ 973685 w 1484963"/>
                  <a:gd name="connsiteY65" fmla="*/ 353987 h 2300774"/>
                  <a:gd name="connsiteX66" fmla="*/ 983518 w 1484963"/>
                  <a:gd name="connsiteY66" fmla="*/ 304826 h 2300774"/>
                  <a:gd name="connsiteX67" fmla="*/ 1003182 w 1484963"/>
                  <a:gd name="connsiteY67" fmla="*/ 265497 h 2300774"/>
                  <a:gd name="connsiteX68" fmla="*/ 1072008 w 1484963"/>
                  <a:gd name="connsiteY68" fmla="*/ 186838 h 2300774"/>
                  <a:gd name="connsiteX69" fmla="*/ 1091673 w 1484963"/>
                  <a:gd name="connsiteY69" fmla="*/ 157342 h 2300774"/>
                  <a:gd name="connsiteX70" fmla="*/ 1121169 w 1484963"/>
                  <a:gd name="connsiteY70" fmla="*/ 147509 h 2300774"/>
                  <a:gd name="connsiteX71" fmla="*/ 1150666 w 1484963"/>
                  <a:gd name="connsiteY71" fmla="*/ 127845 h 2300774"/>
                  <a:gd name="connsiteX72" fmla="*/ 1180163 w 1484963"/>
                  <a:gd name="connsiteY72" fmla="*/ 88516 h 2300774"/>
                  <a:gd name="connsiteX73" fmla="*/ 1209660 w 1484963"/>
                  <a:gd name="connsiteY73" fmla="*/ 29522 h 2300774"/>
                  <a:gd name="connsiteX74" fmla="*/ 1288318 w 1484963"/>
                  <a:gd name="connsiteY74" fmla="*/ 26 h 2300774"/>
                  <a:gd name="connsiteX75" fmla="*/ 1307982 w 1484963"/>
                  <a:gd name="connsiteY75" fmla="*/ 29522 h 230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1484963" h="2300774">
                    <a:moveTo>
                      <a:pt x="1307982" y="29522"/>
                    </a:moveTo>
                    <a:cubicBezTo>
                      <a:pt x="1316176" y="42632"/>
                      <a:pt x="1325042" y="64174"/>
                      <a:pt x="1337479" y="78684"/>
                    </a:cubicBezTo>
                    <a:cubicBezTo>
                      <a:pt x="1345169" y="87656"/>
                      <a:pt x="1358620" y="89992"/>
                      <a:pt x="1366976" y="98348"/>
                    </a:cubicBezTo>
                    <a:cubicBezTo>
                      <a:pt x="1375332" y="106704"/>
                      <a:pt x="1380085" y="118013"/>
                      <a:pt x="1386640" y="127845"/>
                    </a:cubicBezTo>
                    <a:cubicBezTo>
                      <a:pt x="1410358" y="222716"/>
                      <a:pt x="1401005" y="180002"/>
                      <a:pt x="1416137" y="255664"/>
                    </a:cubicBezTo>
                    <a:cubicBezTo>
                      <a:pt x="1419414" y="311380"/>
                      <a:pt x="1420677" y="367252"/>
                      <a:pt x="1425969" y="422813"/>
                    </a:cubicBezTo>
                    <a:cubicBezTo>
                      <a:pt x="1427250" y="436265"/>
                      <a:pt x="1435052" y="448650"/>
                      <a:pt x="1435802" y="462142"/>
                    </a:cubicBezTo>
                    <a:cubicBezTo>
                      <a:pt x="1456311" y="831303"/>
                      <a:pt x="1418865" y="669695"/>
                      <a:pt x="1455466" y="816103"/>
                    </a:cubicBezTo>
                    <a:cubicBezTo>
                      <a:pt x="1462021" y="989806"/>
                      <a:pt x="1466152" y="1163618"/>
                      <a:pt x="1475131" y="1337213"/>
                    </a:cubicBezTo>
                    <a:cubicBezTo>
                      <a:pt x="1475994" y="1353902"/>
                      <a:pt x="1484963" y="1369662"/>
                      <a:pt x="1484963" y="1386374"/>
                    </a:cubicBezTo>
                    <a:cubicBezTo>
                      <a:pt x="1484963" y="1481475"/>
                      <a:pt x="1480716" y="1576572"/>
                      <a:pt x="1475131" y="1671509"/>
                    </a:cubicBezTo>
                    <a:cubicBezTo>
                      <a:pt x="1473949" y="1691603"/>
                      <a:pt x="1446789" y="1794325"/>
                      <a:pt x="1445634" y="1799329"/>
                    </a:cubicBezTo>
                    <a:cubicBezTo>
                      <a:pt x="1441876" y="1815613"/>
                      <a:pt x="1445072" y="1834585"/>
                      <a:pt x="1435802" y="1848490"/>
                    </a:cubicBezTo>
                    <a:cubicBezTo>
                      <a:pt x="1430053" y="1857113"/>
                      <a:pt x="1416137" y="1855045"/>
                      <a:pt x="1406305" y="1858322"/>
                    </a:cubicBezTo>
                    <a:cubicBezTo>
                      <a:pt x="1396473" y="1871432"/>
                      <a:pt x="1389397" y="1887160"/>
                      <a:pt x="1376808" y="1897651"/>
                    </a:cubicBezTo>
                    <a:cubicBezTo>
                      <a:pt x="1368846" y="1904286"/>
                      <a:pt x="1356934" y="1903635"/>
                      <a:pt x="1347311" y="1907484"/>
                    </a:cubicBezTo>
                    <a:cubicBezTo>
                      <a:pt x="1324136" y="1916754"/>
                      <a:pt x="1301781" y="1928020"/>
                      <a:pt x="1278485" y="1936980"/>
                    </a:cubicBezTo>
                    <a:cubicBezTo>
                      <a:pt x="1200133" y="1967115"/>
                      <a:pt x="1242643" y="1948399"/>
                      <a:pt x="1170331" y="1966477"/>
                    </a:cubicBezTo>
                    <a:cubicBezTo>
                      <a:pt x="1160276" y="1968991"/>
                      <a:pt x="1150799" y="1973462"/>
                      <a:pt x="1140834" y="1976309"/>
                    </a:cubicBezTo>
                    <a:cubicBezTo>
                      <a:pt x="1127841" y="1980021"/>
                      <a:pt x="1114615" y="1982864"/>
                      <a:pt x="1101505" y="1986142"/>
                    </a:cubicBezTo>
                    <a:cubicBezTo>
                      <a:pt x="1091673" y="1992697"/>
                      <a:pt x="1079390" y="1996579"/>
                      <a:pt x="1072008" y="2005806"/>
                    </a:cubicBezTo>
                    <a:cubicBezTo>
                      <a:pt x="1065534" y="2013899"/>
                      <a:pt x="1069505" y="2027974"/>
                      <a:pt x="1062176" y="2035303"/>
                    </a:cubicBezTo>
                    <a:cubicBezTo>
                      <a:pt x="1051812" y="2045667"/>
                      <a:pt x="1035957" y="2048412"/>
                      <a:pt x="1022847" y="2054967"/>
                    </a:cubicBezTo>
                    <a:cubicBezTo>
                      <a:pt x="1016292" y="2064799"/>
                      <a:pt x="1008467" y="2073895"/>
                      <a:pt x="1003182" y="2084464"/>
                    </a:cubicBezTo>
                    <a:cubicBezTo>
                      <a:pt x="998547" y="2093734"/>
                      <a:pt x="1000679" y="2106632"/>
                      <a:pt x="993350" y="2113961"/>
                    </a:cubicBezTo>
                    <a:cubicBezTo>
                      <a:pt x="986021" y="2121290"/>
                      <a:pt x="974160" y="2122708"/>
                      <a:pt x="963853" y="2123793"/>
                    </a:cubicBezTo>
                    <a:cubicBezTo>
                      <a:pt x="911601" y="2129293"/>
                      <a:pt x="858976" y="2130348"/>
                      <a:pt x="806537" y="2133626"/>
                    </a:cubicBezTo>
                    <a:cubicBezTo>
                      <a:pt x="796705" y="2140181"/>
                      <a:pt x="787609" y="2148005"/>
                      <a:pt x="777040" y="2153290"/>
                    </a:cubicBezTo>
                    <a:cubicBezTo>
                      <a:pt x="767770" y="2157925"/>
                      <a:pt x="757598" y="2160608"/>
                      <a:pt x="747543" y="2163122"/>
                    </a:cubicBezTo>
                    <a:cubicBezTo>
                      <a:pt x="702492" y="2174385"/>
                      <a:pt x="667498" y="2176815"/>
                      <a:pt x="619724" y="2182787"/>
                    </a:cubicBezTo>
                    <a:cubicBezTo>
                      <a:pt x="606614" y="2195897"/>
                      <a:pt x="595029" y="2210734"/>
                      <a:pt x="580395" y="2222116"/>
                    </a:cubicBezTo>
                    <a:cubicBezTo>
                      <a:pt x="565310" y="2233849"/>
                      <a:pt x="547440" y="2241485"/>
                      <a:pt x="531234" y="2251613"/>
                    </a:cubicBezTo>
                    <a:cubicBezTo>
                      <a:pt x="502712" y="2269439"/>
                      <a:pt x="495970" y="2278356"/>
                      <a:pt x="462408" y="2290942"/>
                    </a:cubicBezTo>
                    <a:cubicBezTo>
                      <a:pt x="449755" y="2295687"/>
                      <a:pt x="436189" y="2297497"/>
                      <a:pt x="423079" y="2300774"/>
                    </a:cubicBezTo>
                    <a:cubicBezTo>
                      <a:pt x="403414" y="2290942"/>
                      <a:pt x="369244" y="2292649"/>
                      <a:pt x="364085" y="2271277"/>
                    </a:cubicBezTo>
                    <a:cubicBezTo>
                      <a:pt x="344076" y="2188382"/>
                      <a:pt x="359925" y="2100725"/>
                      <a:pt x="354253" y="2015638"/>
                    </a:cubicBezTo>
                    <a:cubicBezTo>
                      <a:pt x="353354" y="2002155"/>
                      <a:pt x="351125" y="1988042"/>
                      <a:pt x="344421" y="1976309"/>
                    </a:cubicBezTo>
                    <a:cubicBezTo>
                      <a:pt x="337522" y="1964236"/>
                      <a:pt x="324756" y="1956645"/>
                      <a:pt x="314924" y="1946813"/>
                    </a:cubicBezTo>
                    <a:cubicBezTo>
                      <a:pt x="308369" y="1933703"/>
                      <a:pt x="303779" y="1919411"/>
                      <a:pt x="295260" y="1907484"/>
                    </a:cubicBezTo>
                    <a:cubicBezTo>
                      <a:pt x="259019" y="1856746"/>
                      <a:pt x="272106" y="1900507"/>
                      <a:pt x="246098" y="1848490"/>
                    </a:cubicBezTo>
                    <a:cubicBezTo>
                      <a:pt x="201173" y="1758639"/>
                      <a:pt x="252642" y="1841257"/>
                      <a:pt x="206769" y="1740335"/>
                    </a:cubicBezTo>
                    <a:cubicBezTo>
                      <a:pt x="192180" y="1708239"/>
                      <a:pt x="168727" y="1679779"/>
                      <a:pt x="147776" y="1651845"/>
                    </a:cubicBezTo>
                    <a:cubicBezTo>
                      <a:pt x="142411" y="1630386"/>
                      <a:pt x="122063" y="1554295"/>
                      <a:pt x="118279" y="1524026"/>
                    </a:cubicBezTo>
                    <a:cubicBezTo>
                      <a:pt x="110757" y="1463850"/>
                      <a:pt x="117077" y="1390591"/>
                      <a:pt x="78950" y="1337213"/>
                    </a:cubicBezTo>
                    <a:cubicBezTo>
                      <a:pt x="70868" y="1325898"/>
                      <a:pt x="59285" y="1317548"/>
                      <a:pt x="49453" y="1307716"/>
                    </a:cubicBezTo>
                    <a:cubicBezTo>
                      <a:pt x="25154" y="1234817"/>
                      <a:pt x="39059" y="1267262"/>
                      <a:pt x="10124" y="1209393"/>
                    </a:cubicBezTo>
                    <a:cubicBezTo>
                      <a:pt x="6847" y="1179896"/>
                      <a:pt x="-1682" y="1150515"/>
                      <a:pt x="292" y="1120903"/>
                    </a:cubicBezTo>
                    <a:cubicBezTo>
                      <a:pt x="1671" y="1100221"/>
                      <a:pt x="10686" y="1080449"/>
                      <a:pt x="19956" y="1061909"/>
                    </a:cubicBezTo>
                    <a:cubicBezTo>
                      <a:pt x="30525" y="1040770"/>
                      <a:pt x="46175" y="1022580"/>
                      <a:pt x="59285" y="1002916"/>
                    </a:cubicBezTo>
                    <a:cubicBezTo>
                      <a:pt x="65840" y="993084"/>
                      <a:pt x="68817" y="979499"/>
                      <a:pt x="78950" y="973419"/>
                    </a:cubicBezTo>
                    <a:cubicBezTo>
                      <a:pt x="140679" y="936381"/>
                      <a:pt x="111018" y="952468"/>
                      <a:pt x="167440" y="924258"/>
                    </a:cubicBezTo>
                    <a:cubicBezTo>
                      <a:pt x="173995" y="911148"/>
                      <a:pt x="178311" y="896655"/>
                      <a:pt x="187105" y="884929"/>
                    </a:cubicBezTo>
                    <a:cubicBezTo>
                      <a:pt x="199272" y="868707"/>
                      <a:pt x="245852" y="826058"/>
                      <a:pt x="265763" y="816103"/>
                    </a:cubicBezTo>
                    <a:cubicBezTo>
                      <a:pt x="287415" y="805277"/>
                      <a:pt x="376374" y="797360"/>
                      <a:pt x="383750" y="796438"/>
                    </a:cubicBezTo>
                    <a:cubicBezTo>
                      <a:pt x="547992" y="741692"/>
                      <a:pt x="344647" y="814212"/>
                      <a:pt x="491905" y="747277"/>
                    </a:cubicBezTo>
                    <a:cubicBezTo>
                      <a:pt x="510775" y="738700"/>
                      <a:pt x="531234" y="734168"/>
                      <a:pt x="550898" y="727613"/>
                    </a:cubicBezTo>
                    <a:lnTo>
                      <a:pt x="580395" y="717780"/>
                    </a:lnTo>
                    <a:cubicBezTo>
                      <a:pt x="590227" y="704670"/>
                      <a:pt x="598304" y="690038"/>
                      <a:pt x="609892" y="678451"/>
                    </a:cubicBezTo>
                    <a:cubicBezTo>
                      <a:pt x="618248" y="670095"/>
                      <a:pt x="632007" y="668014"/>
                      <a:pt x="639389" y="658787"/>
                    </a:cubicBezTo>
                    <a:cubicBezTo>
                      <a:pt x="645863" y="650694"/>
                      <a:pt x="644586" y="638560"/>
                      <a:pt x="649221" y="629290"/>
                    </a:cubicBezTo>
                    <a:cubicBezTo>
                      <a:pt x="661139" y="605453"/>
                      <a:pt x="673353" y="590855"/>
                      <a:pt x="698382" y="580129"/>
                    </a:cubicBezTo>
                    <a:cubicBezTo>
                      <a:pt x="710803" y="574806"/>
                      <a:pt x="724601" y="573574"/>
                      <a:pt x="737711" y="570297"/>
                    </a:cubicBezTo>
                    <a:cubicBezTo>
                      <a:pt x="750636" y="553064"/>
                      <a:pt x="791474" y="501422"/>
                      <a:pt x="796705" y="481806"/>
                    </a:cubicBezTo>
                    <a:cubicBezTo>
                      <a:pt x="805192" y="449981"/>
                      <a:pt x="779976" y="402962"/>
                      <a:pt x="806537" y="383484"/>
                    </a:cubicBezTo>
                    <a:cubicBezTo>
                      <a:pt x="843632" y="356281"/>
                      <a:pt x="898305" y="376929"/>
                      <a:pt x="944189" y="373651"/>
                    </a:cubicBezTo>
                    <a:cubicBezTo>
                      <a:pt x="954021" y="367096"/>
                      <a:pt x="967822" y="364247"/>
                      <a:pt x="973685" y="353987"/>
                    </a:cubicBezTo>
                    <a:cubicBezTo>
                      <a:pt x="981976" y="339477"/>
                      <a:pt x="978233" y="320680"/>
                      <a:pt x="983518" y="304826"/>
                    </a:cubicBezTo>
                    <a:cubicBezTo>
                      <a:pt x="988153" y="290921"/>
                      <a:pt x="995414" y="277926"/>
                      <a:pt x="1003182" y="265497"/>
                    </a:cubicBezTo>
                    <a:cubicBezTo>
                      <a:pt x="1036113" y="212806"/>
                      <a:pt x="1029791" y="236090"/>
                      <a:pt x="1072008" y="186838"/>
                    </a:cubicBezTo>
                    <a:cubicBezTo>
                      <a:pt x="1079698" y="177866"/>
                      <a:pt x="1082446" y="164724"/>
                      <a:pt x="1091673" y="157342"/>
                    </a:cubicBezTo>
                    <a:cubicBezTo>
                      <a:pt x="1099766" y="150868"/>
                      <a:pt x="1111899" y="152144"/>
                      <a:pt x="1121169" y="147509"/>
                    </a:cubicBezTo>
                    <a:cubicBezTo>
                      <a:pt x="1131738" y="142224"/>
                      <a:pt x="1140834" y="134400"/>
                      <a:pt x="1150666" y="127845"/>
                    </a:cubicBezTo>
                    <a:cubicBezTo>
                      <a:pt x="1160498" y="114735"/>
                      <a:pt x="1172033" y="102744"/>
                      <a:pt x="1180163" y="88516"/>
                    </a:cubicBezTo>
                    <a:cubicBezTo>
                      <a:pt x="1193200" y="65701"/>
                      <a:pt x="1184852" y="47242"/>
                      <a:pt x="1209660" y="29522"/>
                    </a:cubicBezTo>
                    <a:cubicBezTo>
                      <a:pt x="1214519" y="26051"/>
                      <a:pt x="1273744" y="3669"/>
                      <a:pt x="1288318" y="26"/>
                    </a:cubicBezTo>
                    <a:cubicBezTo>
                      <a:pt x="1291497" y="-769"/>
                      <a:pt x="1299788" y="16412"/>
                      <a:pt x="1307982" y="29522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97F947C-4648-4A48-A775-45A5FEB921FA}"/>
                </a:ext>
              </a:extLst>
            </p:cNvPr>
            <p:cNvSpPr/>
            <p:nvPr/>
          </p:nvSpPr>
          <p:spPr>
            <a:xfrm>
              <a:off x="6843451" y="3130652"/>
              <a:ext cx="441791" cy="580882"/>
            </a:xfrm>
            <a:custGeom>
              <a:avLst/>
              <a:gdLst>
                <a:gd name="connsiteX0" fmla="*/ 14689 w 1297292"/>
                <a:gd name="connsiteY0" fmla="*/ 566531 h 1649896"/>
                <a:gd name="connsiteX1" fmla="*/ 24628 w 1297292"/>
                <a:gd name="connsiteY1" fmla="*/ 904461 h 1649896"/>
                <a:gd name="connsiteX2" fmla="*/ 44506 w 1297292"/>
                <a:gd name="connsiteY2" fmla="*/ 993913 h 1649896"/>
                <a:gd name="connsiteX3" fmla="*/ 54446 w 1297292"/>
                <a:gd name="connsiteY3" fmla="*/ 1152939 h 1649896"/>
                <a:gd name="connsiteX4" fmla="*/ 64385 w 1297292"/>
                <a:gd name="connsiteY4" fmla="*/ 1192696 h 1649896"/>
                <a:gd name="connsiteX5" fmla="*/ 143898 w 1297292"/>
                <a:gd name="connsiteY5" fmla="*/ 1232452 h 1649896"/>
                <a:gd name="connsiteX6" fmla="*/ 243289 w 1297292"/>
                <a:gd name="connsiteY6" fmla="*/ 1292087 h 1649896"/>
                <a:gd name="connsiteX7" fmla="*/ 273106 w 1297292"/>
                <a:gd name="connsiteY7" fmla="*/ 1302026 h 1649896"/>
                <a:gd name="connsiteX8" fmla="*/ 292985 w 1297292"/>
                <a:gd name="connsiteY8" fmla="*/ 1321905 h 1649896"/>
                <a:gd name="connsiteX9" fmla="*/ 322802 w 1297292"/>
                <a:gd name="connsiteY9" fmla="*/ 1341783 h 1649896"/>
                <a:gd name="connsiteX10" fmla="*/ 332741 w 1297292"/>
                <a:gd name="connsiteY10" fmla="*/ 1371600 h 1649896"/>
                <a:gd name="connsiteX11" fmla="*/ 342680 w 1297292"/>
                <a:gd name="connsiteY11" fmla="*/ 1560444 h 1649896"/>
                <a:gd name="connsiteX12" fmla="*/ 372498 w 1297292"/>
                <a:gd name="connsiteY12" fmla="*/ 1580322 h 1649896"/>
                <a:gd name="connsiteX13" fmla="*/ 412254 w 1297292"/>
                <a:gd name="connsiteY13" fmla="*/ 1610139 h 1649896"/>
                <a:gd name="connsiteX14" fmla="*/ 531524 w 1297292"/>
                <a:gd name="connsiteY14" fmla="*/ 1649896 h 1649896"/>
                <a:gd name="connsiteX15" fmla="*/ 1286898 w 1297292"/>
                <a:gd name="connsiteY15" fmla="*/ 1639957 h 1649896"/>
                <a:gd name="connsiteX16" fmla="*/ 1296837 w 1297292"/>
                <a:gd name="connsiteY16" fmla="*/ 1600200 h 1649896"/>
                <a:gd name="connsiteX17" fmla="*/ 1286898 w 1297292"/>
                <a:gd name="connsiteY17" fmla="*/ 1441174 h 1649896"/>
                <a:gd name="connsiteX18" fmla="*/ 1267019 w 1297292"/>
                <a:gd name="connsiteY18" fmla="*/ 1411357 h 1649896"/>
                <a:gd name="connsiteX19" fmla="*/ 1247141 w 1297292"/>
                <a:gd name="connsiteY19" fmla="*/ 1361661 h 1649896"/>
                <a:gd name="connsiteX20" fmla="*/ 1237202 w 1297292"/>
                <a:gd name="connsiteY20" fmla="*/ 1321905 h 1649896"/>
                <a:gd name="connsiteX21" fmla="*/ 1217324 w 1297292"/>
                <a:gd name="connsiteY21" fmla="*/ 1302026 h 1649896"/>
                <a:gd name="connsiteX22" fmla="*/ 1197446 w 1297292"/>
                <a:gd name="connsiteY22" fmla="*/ 1262270 h 1649896"/>
                <a:gd name="connsiteX23" fmla="*/ 1117933 w 1297292"/>
                <a:gd name="connsiteY23" fmla="*/ 1192696 h 1649896"/>
                <a:gd name="connsiteX24" fmla="*/ 1058298 w 1297292"/>
                <a:gd name="connsiteY24" fmla="*/ 1133061 h 1649896"/>
                <a:gd name="connsiteX25" fmla="*/ 978785 w 1297292"/>
                <a:gd name="connsiteY25" fmla="*/ 1073426 h 1649896"/>
                <a:gd name="connsiteX26" fmla="*/ 968846 w 1297292"/>
                <a:gd name="connsiteY26" fmla="*/ 1043609 h 1649896"/>
                <a:gd name="connsiteX27" fmla="*/ 929089 w 1297292"/>
                <a:gd name="connsiteY27" fmla="*/ 1003852 h 1649896"/>
                <a:gd name="connsiteX28" fmla="*/ 899272 w 1297292"/>
                <a:gd name="connsiteY28" fmla="*/ 964096 h 1649896"/>
                <a:gd name="connsiteX29" fmla="*/ 879393 w 1297292"/>
                <a:gd name="connsiteY29" fmla="*/ 934279 h 1649896"/>
                <a:gd name="connsiteX30" fmla="*/ 859515 w 1297292"/>
                <a:gd name="connsiteY30" fmla="*/ 894522 h 1649896"/>
                <a:gd name="connsiteX31" fmla="*/ 829698 w 1297292"/>
                <a:gd name="connsiteY31" fmla="*/ 884583 h 1649896"/>
                <a:gd name="connsiteX32" fmla="*/ 809819 w 1297292"/>
                <a:gd name="connsiteY32" fmla="*/ 844826 h 1649896"/>
                <a:gd name="connsiteX33" fmla="*/ 789941 w 1297292"/>
                <a:gd name="connsiteY33" fmla="*/ 785192 h 1649896"/>
                <a:gd name="connsiteX34" fmla="*/ 720367 w 1297292"/>
                <a:gd name="connsiteY34" fmla="*/ 705679 h 1649896"/>
                <a:gd name="connsiteX35" fmla="*/ 710428 w 1297292"/>
                <a:gd name="connsiteY35" fmla="*/ 655983 h 1649896"/>
                <a:gd name="connsiteX36" fmla="*/ 700489 w 1297292"/>
                <a:gd name="connsiteY36" fmla="*/ 626165 h 1649896"/>
                <a:gd name="connsiteX37" fmla="*/ 690550 w 1297292"/>
                <a:gd name="connsiteY37" fmla="*/ 447261 h 1649896"/>
                <a:gd name="connsiteX38" fmla="*/ 680611 w 1297292"/>
                <a:gd name="connsiteY38" fmla="*/ 397565 h 1649896"/>
                <a:gd name="connsiteX39" fmla="*/ 630915 w 1297292"/>
                <a:gd name="connsiteY39" fmla="*/ 288235 h 1649896"/>
                <a:gd name="connsiteX40" fmla="*/ 601098 w 1297292"/>
                <a:gd name="connsiteY40" fmla="*/ 258418 h 1649896"/>
                <a:gd name="connsiteX41" fmla="*/ 571280 w 1297292"/>
                <a:gd name="connsiteY41" fmla="*/ 238539 h 1649896"/>
                <a:gd name="connsiteX42" fmla="*/ 551402 w 1297292"/>
                <a:gd name="connsiteY42" fmla="*/ 208722 h 1649896"/>
                <a:gd name="connsiteX43" fmla="*/ 521585 w 1297292"/>
                <a:gd name="connsiteY43" fmla="*/ 178905 h 1649896"/>
                <a:gd name="connsiteX44" fmla="*/ 501706 w 1297292"/>
                <a:gd name="connsiteY44" fmla="*/ 39757 h 1649896"/>
                <a:gd name="connsiteX45" fmla="*/ 491767 w 1297292"/>
                <a:gd name="connsiteY45" fmla="*/ 0 h 1649896"/>
                <a:gd name="connsiteX46" fmla="*/ 452011 w 1297292"/>
                <a:gd name="connsiteY46" fmla="*/ 238539 h 1649896"/>
                <a:gd name="connsiteX47" fmla="*/ 432133 w 1297292"/>
                <a:gd name="connsiteY47" fmla="*/ 357809 h 1649896"/>
                <a:gd name="connsiteX48" fmla="*/ 412254 w 1297292"/>
                <a:gd name="connsiteY48" fmla="*/ 377687 h 1649896"/>
                <a:gd name="connsiteX49" fmla="*/ 372498 w 1297292"/>
                <a:gd name="connsiteY49" fmla="*/ 437322 h 1649896"/>
                <a:gd name="connsiteX50" fmla="*/ 372498 w 1297292"/>
                <a:gd name="connsiteY50" fmla="*/ 437322 h 1649896"/>
                <a:gd name="connsiteX51" fmla="*/ 342680 w 1297292"/>
                <a:gd name="connsiteY51" fmla="*/ 496957 h 1649896"/>
                <a:gd name="connsiteX52" fmla="*/ 302924 w 1297292"/>
                <a:gd name="connsiteY52" fmla="*/ 526774 h 1649896"/>
                <a:gd name="connsiteX53" fmla="*/ 233350 w 1297292"/>
                <a:gd name="connsiteY53" fmla="*/ 546652 h 1649896"/>
                <a:gd name="connsiteX54" fmla="*/ 14689 w 1297292"/>
                <a:gd name="connsiteY54" fmla="*/ 566531 h 1649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297292" h="1649896">
                  <a:moveTo>
                    <a:pt x="14689" y="566531"/>
                  </a:moveTo>
                  <a:cubicBezTo>
                    <a:pt x="-20098" y="626166"/>
                    <a:pt x="16785" y="792042"/>
                    <a:pt x="24628" y="904461"/>
                  </a:cubicBezTo>
                  <a:cubicBezTo>
                    <a:pt x="26754" y="934932"/>
                    <a:pt x="40867" y="963586"/>
                    <a:pt x="44506" y="993913"/>
                  </a:cubicBezTo>
                  <a:cubicBezTo>
                    <a:pt x="50834" y="1046647"/>
                    <a:pt x="49161" y="1100090"/>
                    <a:pt x="54446" y="1152939"/>
                  </a:cubicBezTo>
                  <a:cubicBezTo>
                    <a:pt x="55805" y="1166531"/>
                    <a:pt x="54175" y="1183621"/>
                    <a:pt x="64385" y="1192696"/>
                  </a:cubicBezTo>
                  <a:cubicBezTo>
                    <a:pt x="86533" y="1212383"/>
                    <a:pt x="119242" y="1216015"/>
                    <a:pt x="143898" y="1232452"/>
                  </a:cubicBezTo>
                  <a:cubicBezTo>
                    <a:pt x="186293" y="1260715"/>
                    <a:pt x="200501" y="1273749"/>
                    <a:pt x="243289" y="1292087"/>
                  </a:cubicBezTo>
                  <a:cubicBezTo>
                    <a:pt x="252919" y="1296214"/>
                    <a:pt x="263167" y="1298713"/>
                    <a:pt x="273106" y="1302026"/>
                  </a:cubicBezTo>
                  <a:cubicBezTo>
                    <a:pt x="279732" y="1308652"/>
                    <a:pt x="285667" y="1316051"/>
                    <a:pt x="292985" y="1321905"/>
                  </a:cubicBezTo>
                  <a:cubicBezTo>
                    <a:pt x="302313" y="1329367"/>
                    <a:pt x="315340" y="1332455"/>
                    <a:pt x="322802" y="1341783"/>
                  </a:cubicBezTo>
                  <a:cubicBezTo>
                    <a:pt x="329347" y="1349964"/>
                    <a:pt x="329428" y="1361661"/>
                    <a:pt x="332741" y="1371600"/>
                  </a:cubicBezTo>
                  <a:cubicBezTo>
                    <a:pt x="336054" y="1434548"/>
                    <a:pt x="330885" y="1498522"/>
                    <a:pt x="342680" y="1560444"/>
                  </a:cubicBezTo>
                  <a:cubicBezTo>
                    <a:pt x="344915" y="1572178"/>
                    <a:pt x="362778" y="1573379"/>
                    <a:pt x="372498" y="1580322"/>
                  </a:cubicBezTo>
                  <a:cubicBezTo>
                    <a:pt x="385978" y="1589950"/>
                    <a:pt x="397774" y="1602094"/>
                    <a:pt x="412254" y="1610139"/>
                  </a:cubicBezTo>
                  <a:cubicBezTo>
                    <a:pt x="442790" y="1627103"/>
                    <a:pt x="500971" y="1641167"/>
                    <a:pt x="531524" y="1649896"/>
                  </a:cubicBezTo>
                  <a:lnTo>
                    <a:pt x="1286898" y="1639957"/>
                  </a:lnTo>
                  <a:cubicBezTo>
                    <a:pt x="1300529" y="1639072"/>
                    <a:pt x="1296837" y="1613860"/>
                    <a:pt x="1296837" y="1600200"/>
                  </a:cubicBezTo>
                  <a:cubicBezTo>
                    <a:pt x="1296837" y="1547088"/>
                    <a:pt x="1295182" y="1493636"/>
                    <a:pt x="1286898" y="1441174"/>
                  </a:cubicBezTo>
                  <a:cubicBezTo>
                    <a:pt x="1285035" y="1429375"/>
                    <a:pt x="1272361" y="1422041"/>
                    <a:pt x="1267019" y="1411357"/>
                  </a:cubicBezTo>
                  <a:cubicBezTo>
                    <a:pt x="1259040" y="1395399"/>
                    <a:pt x="1252783" y="1378587"/>
                    <a:pt x="1247141" y="1361661"/>
                  </a:cubicBezTo>
                  <a:cubicBezTo>
                    <a:pt x="1242821" y="1348702"/>
                    <a:pt x="1243311" y="1334123"/>
                    <a:pt x="1237202" y="1321905"/>
                  </a:cubicBezTo>
                  <a:cubicBezTo>
                    <a:pt x="1233011" y="1313523"/>
                    <a:pt x="1222522" y="1309823"/>
                    <a:pt x="1217324" y="1302026"/>
                  </a:cubicBezTo>
                  <a:cubicBezTo>
                    <a:pt x="1209106" y="1289698"/>
                    <a:pt x="1206336" y="1274123"/>
                    <a:pt x="1197446" y="1262270"/>
                  </a:cubicBezTo>
                  <a:cubicBezTo>
                    <a:pt x="1164126" y="1217843"/>
                    <a:pt x="1156640" y="1227533"/>
                    <a:pt x="1117933" y="1192696"/>
                  </a:cubicBezTo>
                  <a:cubicBezTo>
                    <a:pt x="1097037" y="1173890"/>
                    <a:pt x="1080788" y="1149928"/>
                    <a:pt x="1058298" y="1133061"/>
                  </a:cubicBezTo>
                  <a:lnTo>
                    <a:pt x="978785" y="1073426"/>
                  </a:lnTo>
                  <a:cubicBezTo>
                    <a:pt x="975472" y="1063487"/>
                    <a:pt x="974935" y="1052134"/>
                    <a:pt x="968846" y="1043609"/>
                  </a:cubicBezTo>
                  <a:cubicBezTo>
                    <a:pt x="957953" y="1028358"/>
                    <a:pt x="940334" y="1018845"/>
                    <a:pt x="929089" y="1003852"/>
                  </a:cubicBezTo>
                  <a:cubicBezTo>
                    <a:pt x="919150" y="990600"/>
                    <a:pt x="908900" y="977575"/>
                    <a:pt x="899272" y="964096"/>
                  </a:cubicBezTo>
                  <a:cubicBezTo>
                    <a:pt x="892329" y="954376"/>
                    <a:pt x="885320" y="944650"/>
                    <a:pt x="879393" y="934279"/>
                  </a:cubicBezTo>
                  <a:cubicBezTo>
                    <a:pt x="872042" y="921415"/>
                    <a:pt x="869992" y="904999"/>
                    <a:pt x="859515" y="894522"/>
                  </a:cubicBezTo>
                  <a:cubicBezTo>
                    <a:pt x="852107" y="887114"/>
                    <a:pt x="839637" y="887896"/>
                    <a:pt x="829698" y="884583"/>
                  </a:cubicBezTo>
                  <a:cubicBezTo>
                    <a:pt x="823072" y="871331"/>
                    <a:pt x="815322" y="858583"/>
                    <a:pt x="809819" y="844826"/>
                  </a:cubicBezTo>
                  <a:cubicBezTo>
                    <a:pt x="802037" y="825371"/>
                    <a:pt x="804757" y="800008"/>
                    <a:pt x="789941" y="785192"/>
                  </a:cubicBezTo>
                  <a:cubicBezTo>
                    <a:pt x="731799" y="727049"/>
                    <a:pt x="753241" y="754988"/>
                    <a:pt x="720367" y="705679"/>
                  </a:cubicBezTo>
                  <a:cubicBezTo>
                    <a:pt x="717054" y="689114"/>
                    <a:pt x="714525" y="672372"/>
                    <a:pt x="710428" y="655983"/>
                  </a:cubicBezTo>
                  <a:cubicBezTo>
                    <a:pt x="707887" y="645819"/>
                    <a:pt x="701482" y="636595"/>
                    <a:pt x="700489" y="626165"/>
                  </a:cubicBezTo>
                  <a:cubicBezTo>
                    <a:pt x="694826" y="566707"/>
                    <a:pt x="695724" y="506763"/>
                    <a:pt x="690550" y="447261"/>
                  </a:cubicBezTo>
                  <a:cubicBezTo>
                    <a:pt x="689087" y="430431"/>
                    <a:pt x="683000" y="414289"/>
                    <a:pt x="680611" y="397565"/>
                  </a:cubicBezTo>
                  <a:cubicBezTo>
                    <a:pt x="665474" y="291606"/>
                    <a:pt x="699265" y="322409"/>
                    <a:pt x="630915" y="288235"/>
                  </a:cubicBezTo>
                  <a:cubicBezTo>
                    <a:pt x="620976" y="278296"/>
                    <a:pt x="611896" y="267416"/>
                    <a:pt x="601098" y="258418"/>
                  </a:cubicBezTo>
                  <a:cubicBezTo>
                    <a:pt x="591921" y="250771"/>
                    <a:pt x="579727" y="246986"/>
                    <a:pt x="571280" y="238539"/>
                  </a:cubicBezTo>
                  <a:cubicBezTo>
                    <a:pt x="562833" y="230092"/>
                    <a:pt x="559049" y="217899"/>
                    <a:pt x="551402" y="208722"/>
                  </a:cubicBezTo>
                  <a:cubicBezTo>
                    <a:pt x="542404" y="197924"/>
                    <a:pt x="531524" y="188844"/>
                    <a:pt x="521585" y="178905"/>
                  </a:cubicBezTo>
                  <a:cubicBezTo>
                    <a:pt x="497650" y="107098"/>
                    <a:pt x="521062" y="184925"/>
                    <a:pt x="501706" y="39757"/>
                  </a:cubicBezTo>
                  <a:cubicBezTo>
                    <a:pt x="499901" y="26217"/>
                    <a:pt x="495080" y="13252"/>
                    <a:pt x="491767" y="0"/>
                  </a:cubicBezTo>
                  <a:cubicBezTo>
                    <a:pt x="400405" y="60911"/>
                    <a:pt x="467611" y="4533"/>
                    <a:pt x="452011" y="238539"/>
                  </a:cubicBezTo>
                  <a:cubicBezTo>
                    <a:pt x="451581" y="244994"/>
                    <a:pt x="442821" y="336434"/>
                    <a:pt x="432133" y="357809"/>
                  </a:cubicBezTo>
                  <a:cubicBezTo>
                    <a:pt x="427942" y="366190"/>
                    <a:pt x="417877" y="370190"/>
                    <a:pt x="412254" y="377687"/>
                  </a:cubicBezTo>
                  <a:cubicBezTo>
                    <a:pt x="397920" y="396799"/>
                    <a:pt x="385750" y="417444"/>
                    <a:pt x="372498" y="437322"/>
                  </a:cubicBezTo>
                  <a:lnTo>
                    <a:pt x="372498" y="437322"/>
                  </a:lnTo>
                  <a:cubicBezTo>
                    <a:pt x="364414" y="461574"/>
                    <a:pt x="361948" y="477689"/>
                    <a:pt x="342680" y="496957"/>
                  </a:cubicBezTo>
                  <a:cubicBezTo>
                    <a:pt x="330967" y="508670"/>
                    <a:pt x="317306" y="518556"/>
                    <a:pt x="302924" y="526774"/>
                  </a:cubicBezTo>
                  <a:cubicBezTo>
                    <a:pt x="291835" y="533111"/>
                    <a:pt x="241956" y="544501"/>
                    <a:pt x="233350" y="546652"/>
                  </a:cubicBezTo>
                  <a:cubicBezTo>
                    <a:pt x="153837" y="606288"/>
                    <a:pt x="49476" y="506896"/>
                    <a:pt x="14689" y="566531"/>
                  </a:cubicBezTo>
                  <a:close/>
                </a:path>
              </a:pathLst>
            </a:custGeom>
            <a:solidFill>
              <a:srgbClr val="8DD848"/>
            </a:solidFill>
            <a:ln>
              <a:solidFill>
                <a:srgbClr val="8DD8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AA539A4-597A-40C3-A571-688904A8B4A0}"/>
              </a:ext>
            </a:extLst>
          </p:cNvPr>
          <p:cNvGraphicFramePr>
            <a:graphicFrameLocks noGrp="1"/>
          </p:cNvGraphicFramePr>
          <p:nvPr/>
        </p:nvGraphicFramePr>
        <p:xfrm>
          <a:off x="2560494" y="3769427"/>
          <a:ext cx="9316722" cy="494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2787">
                  <a:extLst>
                    <a:ext uri="{9D8B030D-6E8A-4147-A177-3AD203B41FA5}">
                      <a16:colId xmlns:a16="http://schemas.microsoft.com/office/drawing/2014/main" val="1699450973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56961520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335921487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4642964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1960917096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114719688"/>
                    </a:ext>
                  </a:extLst>
                </a:gridCol>
              </a:tblGrid>
              <a:tr h="4947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141208"/>
                  </a:ext>
                </a:extLst>
              </a:tr>
            </a:tbl>
          </a:graphicData>
        </a:graphic>
      </p:graphicFrame>
      <p:graphicFrame>
        <p:nvGraphicFramePr>
          <p:cNvPr id="13" name="Table 39">
            <a:extLst>
              <a:ext uri="{FF2B5EF4-FFF2-40B4-BE49-F238E27FC236}">
                <a16:creationId xmlns:a16="http://schemas.microsoft.com/office/drawing/2014/main" id="{2B784C29-9B89-456A-835D-70A0BA8835E4}"/>
              </a:ext>
            </a:extLst>
          </p:cNvPr>
          <p:cNvGraphicFramePr>
            <a:graphicFrameLocks noGrp="1"/>
          </p:cNvGraphicFramePr>
          <p:nvPr/>
        </p:nvGraphicFramePr>
        <p:xfrm>
          <a:off x="2483681" y="3356166"/>
          <a:ext cx="9316722" cy="494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2787">
                  <a:extLst>
                    <a:ext uri="{9D8B030D-6E8A-4147-A177-3AD203B41FA5}">
                      <a16:colId xmlns:a16="http://schemas.microsoft.com/office/drawing/2014/main" val="1699450973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56961520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3359214875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4642964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1960917096"/>
                    </a:ext>
                  </a:extLst>
                </a:gridCol>
                <a:gridCol w="1552787">
                  <a:extLst>
                    <a:ext uri="{9D8B030D-6E8A-4147-A177-3AD203B41FA5}">
                      <a16:colId xmlns:a16="http://schemas.microsoft.com/office/drawing/2014/main" val="4114719688"/>
                    </a:ext>
                  </a:extLst>
                </a:gridCol>
              </a:tblGrid>
              <a:tr h="4947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WA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NT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Q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NSW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V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SA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141208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4A290F9C-E44B-424F-99EF-3AB04B564B31}"/>
              </a:ext>
            </a:extLst>
          </p:cNvPr>
          <p:cNvSpPr/>
          <p:nvPr/>
        </p:nvSpPr>
        <p:spPr>
          <a:xfrm>
            <a:off x="2734311" y="3878224"/>
            <a:ext cx="126637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355E5E-A553-4F0B-A199-DC735E0F0282}"/>
              </a:ext>
            </a:extLst>
          </p:cNvPr>
          <p:cNvSpPr/>
          <p:nvPr/>
        </p:nvSpPr>
        <p:spPr>
          <a:xfrm>
            <a:off x="5225261" y="3877524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151255-AF97-4DCD-8B52-DBEAFCCC5B5B}"/>
              </a:ext>
            </a:extLst>
          </p:cNvPr>
          <p:cNvSpPr/>
          <p:nvPr/>
        </p:nvSpPr>
        <p:spPr>
          <a:xfrm>
            <a:off x="5855181" y="3867364"/>
            <a:ext cx="1206849" cy="25033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0AF7DF-C18D-47E5-BA25-113262328560}"/>
              </a:ext>
            </a:extLst>
          </p:cNvPr>
          <p:cNvSpPr/>
          <p:nvPr/>
        </p:nvSpPr>
        <p:spPr>
          <a:xfrm>
            <a:off x="7460462" y="3877524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940E4A-19F9-41C5-B8FE-3F6408DEB210}"/>
              </a:ext>
            </a:extLst>
          </p:cNvPr>
          <p:cNvSpPr/>
          <p:nvPr/>
        </p:nvSpPr>
        <p:spPr>
          <a:xfrm>
            <a:off x="9858222" y="3867364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90F36E-6D61-4FAB-9822-E60E7412E509}"/>
              </a:ext>
            </a:extLst>
          </p:cNvPr>
          <p:cNvSpPr/>
          <p:nvPr/>
        </p:nvSpPr>
        <p:spPr>
          <a:xfrm>
            <a:off x="9411182" y="3878224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C9417FC-4107-4AE6-9782-ECE502058399}"/>
              </a:ext>
            </a:extLst>
          </p:cNvPr>
          <p:cNvSpPr/>
          <p:nvPr/>
        </p:nvSpPr>
        <p:spPr>
          <a:xfrm>
            <a:off x="11412702" y="3877524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A21D0DD-5E67-46B3-A317-6A11CF0187A3}"/>
              </a:ext>
            </a:extLst>
          </p:cNvPr>
          <p:cNvSpPr/>
          <p:nvPr/>
        </p:nvSpPr>
        <p:spPr>
          <a:xfrm>
            <a:off x="5118652" y="4290785"/>
            <a:ext cx="6062870" cy="494740"/>
          </a:xfrm>
          <a:custGeom>
            <a:avLst/>
            <a:gdLst>
              <a:gd name="connsiteX0" fmla="*/ 1723696 w 1723696"/>
              <a:gd name="connsiteY0" fmla="*/ 10510 h 388895"/>
              <a:gd name="connsiteX1" fmla="*/ 893379 w 1723696"/>
              <a:gd name="connsiteY1" fmla="*/ 388883 h 388895"/>
              <a:gd name="connsiteX2" fmla="*/ 0 w 1723696"/>
              <a:gd name="connsiteY2" fmla="*/ 0 h 388895"/>
              <a:gd name="connsiteX3" fmla="*/ 0 w 1723696"/>
              <a:gd name="connsiteY3" fmla="*/ 0 h 38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3696" h="388895">
                <a:moveTo>
                  <a:pt x="1723696" y="10510"/>
                </a:moveTo>
                <a:cubicBezTo>
                  <a:pt x="1452179" y="200572"/>
                  <a:pt x="1180662" y="390635"/>
                  <a:pt x="893379" y="388883"/>
                </a:cubicBezTo>
                <a:cubicBezTo>
                  <a:pt x="606096" y="387131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 w="25400">
            <a:solidFill>
              <a:schemeClr val="bg1">
                <a:lumMod val="75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9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6F6A1-A66D-4CD2-89AF-6CC5E5B0F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A76EB-49BB-43CD-B55D-00E4329B2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46</a:t>
            </a:fld>
            <a:r>
              <a:rPr lang="en-US"/>
              <a:t> </a:t>
            </a:r>
            <a:endParaRPr lang="en-US" dirty="0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6BB36234-6DC6-4923-8218-E05DD28AB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66" y="2734789"/>
            <a:ext cx="10515438" cy="227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974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62E6E-BFBA-450C-9359-59A7B12E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47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3926941-0003-49FE-9856-50B0BFA16901}"/>
              </a:ext>
            </a:extLst>
          </p:cNvPr>
          <p:cNvSpPr txBox="1">
            <a:spLocks/>
          </p:cNvSpPr>
          <p:nvPr/>
        </p:nvSpPr>
        <p:spPr>
          <a:xfrm>
            <a:off x="2504661" y="2886179"/>
            <a:ext cx="7861852" cy="10856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spc="0" baseline="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CSP: Efficient Solvers</a:t>
            </a:r>
          </a:p>
        </p:txBody>
      </p:sp>
    </p:spTree>
    <p:extLst>
      <p:ext uri="{BB962C8B-B14F-4D97-AF65-F5344CB8AC3E}">
        <p14:creationId xmlns:p14="http://schemas.microsoft.com/office/powerpoint/2010/main" val="33164150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2DBA-4D98-4F8E-9339-FAFEFD5DE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K-Consistency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3B710B-0FA4-4C3F-9C48-F2113BE64C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Consistency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n-US" dirty="0"/>
                  <a:t>Non violation of constraints</a:t>
                </a:r>
              </a:p>
              <a:p>
                <a:r>
                  <a:rPr lang="en-US" dirty="0"/>
                  <a:t>Degrees of consistency</a:t>
                </a:r>
              </a:p>
              <a:p>
                <a:pPr lvl="1"/>
                <a:r>
                  <a:rPr lang="en-US" dirty="0"/>
                  <a:t>1-consistency (Node consistency)</a:t>
                </a:r>
              </a:p>
              <a:p>
                <a:pPr lvl="2"/>
                <a:r>
                  <a:rPr lang="en-US" dirty="0"/>
                  <a:t>Unary constraints</a:t>
                </a:r>
              </a:p>
              <a:p>
                <a:pPr lvl="1"/>
                <a:r>
                  <a:rPr lang="en-US" dirty="0"/>
                  <a:t>2-consistency (Arc consistency)</a:t>
                </a:r>
              </a:p>
              <a:p>
                <a:pPr lvl="2"/>
                <a:r>
                  <a:rPr lang="en-US" dirty="0"/>
                  <a:t>Any consistent assignment to one can be extended to other</a:t>
                </a:r>
              </a:p>
              <a:p>
                <a:pPr lvl="2"/>
                <a:r>
                  <a:rPr lang="en-US" dirty="0"/>
                  <a:t>Binary</a:t>
                </a:r>
              </a:p>
              <a:p>
                <a:pPr lvl="1"/>
                <a:r>
                  <a:rPr lang="en-US" dirty="0"/>
                  <a:t>K-consistency</a:t>
                </a:r>
              </a:p>
              <a:p>
                <a:pPr lvl="2"/>
                <a:r>
                  <a:rPr lang="en-US" dirty="0"/>
                  <a:t>Any assignment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nodes can be extended to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node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Arc consistency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3B710B-0FA4-4C3F-9C48-F2113BE64C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45E49-CA5B-4F3B-A28B-67164968C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48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10E9D85-AED5-4E8A-BF09-BB4EE7DF1553}"/>
              </a:ext>
            </a:extLst>
          </p:cNvPr>
          <p:cNvSpPr/>
          <p:nvPr/>
        </p:nvSpPr>
        <p:spPr>
          <a:xfrm>
            <a:off x="10664092" y="1405353"/>
            <a:ext cx="397566" cy="421171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A298FD7-E600-44B3-8ABA-607C283B73A5}"/>
              </a:ext>
            </a:extLst>
          </p:cNvPr>
          <p:cNvSpPr/>
          <p:nvPr/>
        </p:nvSpPr>
        <p:spPr>
          <a:xfrm>
            <a:off x="9585234" y="2313782"/>
            <a:ext cx="397566" cy="421171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1722889-3E92-4F2C-80AA-E6194E84F73C}"/>
              </a:ext>
            </a:extLst>
          </p:cNvPr>
          <p:cNvSpPr/>
          <p:nvPr/>
        </p:nvSpPr>
        <p:spPr>
          <a:xfrm>
            <a:off x="10669199" y="2313782"/>
            <a:ext cx="397566" cy="421171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D7EAB02-C012-4026-AAE5-760BB18A487B}"/>
              </a:ext>
            </a:extLst>
          </p:cNvPr>
          <p:cNvCxnSpPr>
            <a:cxnSpLocks/>
          </p:cNvCxnSpPr>
          <p:nvPr/>
        </p:nvCxnSpPr>
        <p:spPr>
          <a:xfrm>
            <a:off x="9982800" y="2537618"/>
            <a:ext cx="665922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51B7E65C-0370-4945-ABF1-A853F148EBFB}"/>
              </a:ext>
            </a:extLst>
          </p:cNvPr>
          <p:cNvSpPr/>
          <p:nvPr/>
        </p:nvSpPr>
        <p:spPr>
          <a:xfrm>
            <a:off x="9654809" y="3132689"/>
            <a:ext cx="397566" cy="421171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0CBE29B-4908-405F-BF97-C81A1D9B4CDA}"/>
              </a:ext>
            </a:extLst>
          </p:cNvPr>
          <p:cNvSpPr/>
          <p:nvPr/>
        </p:nvSpPr>
        <p:spPr>
          <a:xfrm>
            <a:off x="9654809" y="3809363"/>
            <a:ext cx="397566" cy="421171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27F0DF0-1F1B-41E9-811C-A8B2B5828C7B}"/>
              </a:ext>
            </a:extLst>
          </p:cNvPr>
          <p:cNvSpPr/>
          <p:nvPr/>
        </p:nvSpPr>
        <p:spPr>
          <a:xfrm>
            <a:off x="9654809" y="4486037"/>
            <a:ext cx="397566" cy="421171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A11284-43EF-4C3C-87A0-8A47C5272C6D}"/>
              </a:ext>
            </a:extLst>
          </p:cNvPr>
          <p:cNvSpPr/>
          <p:nvPr/>
        </p:nvSpPr>
        <p:spPr>
          <a:xfrm>
            <a:off x="9462053" y="3048637"/>
            <a:ext cx="755374" cy="2020313"/>
          </a:xfrm>
          <a:prstGeom prst="rect">
            <a:avLst/>
          </a:prstGeom>
          <a:solidFill>
            <a:schemeClr val="bg2">
              <a:lumMod val="75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086104D-A6E0-4635-A628-4300A34ED569}"/>
              </a:ext>
            </a:extLst>
          </p:cNvPr>
          <p:cNvSpPr/>
          <p:nvPr/>
        </p:nvSpPr>
        <p:spPr>
          <a:xfrm>
            <a:off x="10814688" y="3809363"/>
            <a:ext cx="397566" cy="421171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94D388-737D-4E70-B29D-A85DAE66129E}"/>
              </a:ext>
            </a:extLst>
          </p:cNvPr>
          <p:cNvCxnSpPr>
            <a:cxnSpLocks/>
          </p:cNvCxnSpPr>
          <p:nvPr/>
        </p:nvCxnSpPr>
        <p:spPr>
          <a:xfrm>
            <a:off x="10199962" y="4033199"/>
            <a:ext cx="665922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31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1" grpId="0" animBg="1"/>
      <p:bldP spid="12" grpId="0" animBg="1"/>
      <p:bldP spid="13" grpId="0" animBg="1"/>
      <p:bldP spid="14" grpId="0" animBg="1"/>
      <p:bldP spid="1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11FE3-79BE-4338-9773-BA6415718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K-Consistency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752934-40B8-4C3B-9D67-42133CFA17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4766" y="1685925"/>
                <a:ext cx="10545418" cy="5132475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Strong K-consistent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K-1, K-2, …, 1 consistent</a:t>
                </a:r>
              </a:p>
              <a:p>
                <a:r>
                  <a:rPr lang="en-US" dirty="0"/>
                  <a:t>Strong N-consistency ensures solution without backtracking</a:t>
                </a:r>
              </a:p>
              <a:p>
                <a:pPr lvl="1"/>
                <a:r>
                  <a:rPr lang="en-US" dirty="0"/>
                  <a:t>Choose random assignment of any variable</a:t>
                </a:r>
              </a:p>
              <a:p>
                <a:pPr lvl="1"/>
                <a:r>
                  <a:rPr lang="en-US" dirty="0"/>
                  <a:t>Choose a new variable</a:t>
                </a:r>
              </a:p>
              <a:p>
                <a:pPr lvl="1"/>
                <a:r>
                  <a:rPr lang="en-US" dirty="0"/>
                  <a:t>2-consistency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there is a choice consistent with the first</a:t>
                </a:r>
              </a:p>
              <a:p>
                <a:pPr lvl="1"/>
                <a:r>
                  <a:rPr lang="en-US" dirty="0"/>
                  <a:t>Choose another variable</a:t>
                </a:r>
              </a:p>
              <a:p>
                <a:pPr lvl="1"/>
                <a:r>
                  <a:rPr lang="en-US" dirty="0"/>
                  <a:t>3-consistency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there is a choice consistent with the first 2</a:t>
                </a:r>
              </a:p>
              <a:p>
                <a:pPr lvl="1"/>
                <a:r>
                  <a:rPr lang="en-US" dirty="0"/>
                  <a:t>……….</a:t>
                </a:r>
              </a:p>
              <a:p>
                <a:r>
                  <a:rPr lang="en-US" dirty="0">
                    <a:solidFill>
                      <a:srgbClr val="F2593A"/>
                    </a:solidFill>
                  </a:rPr>
                  <a:t>But, enforcing strong N-consistency as hard as having the solution</a:t>
                </a:r>
              </a:p>
              <a:p>
                <a:r>
                  <a:rPr lang="en-US" dirty="0"/>
                  <a:t>Trade-off between arc consistency and K-consistency (e.g., 3-consistency aka </a:t>
                </a:r>
                <a:r>
                  <a:rPr lang="en-US" dirty="0">
                    <a:solidFill>
                      <a:srgbClr val="FFC000"/>
                    </a:solidFill>
                  </a:rPr>
                  <a:t>Path Consistency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752934-40B8-4C3B-9D67-42133CFA17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4766" y="1685925"/>
                <a:ext cx="10545418" cy="5132475"/>
              </a:xfrm>
              <a:blipFill>
                <a:blip r:embed="rId2"/>
                <a:stretch>
                  <a:fillRect l="-520" r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EDAB2-78EE-48A9-BD8B-9A8FEE0B0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49</a:t>
            </a:fld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02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16704-3765-4CEC-B766-17F704FBA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Problem Solvers: Evolution</a:t>
            </a:r>
          </a:p>
        </p:txBody>
      </p:sp>
      <p:pic>
        <p:nvPicPr>
          <p:cNvPr id="5" name="Picture 4" descr="Calendar&#10;&#10;Description automatically generated">
            <a:extLst>
              <a:ext uri="{FF2B5EF4-FFF2-40B4-BE49-F238E27FC236}">
                <a16:creationId xmlns:a16="http://schemas.microsoft.com/office/drawing/2014/main" id="{44D2605B-AA07-41D9-88C5-193EE214C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857" y="395289"/>
            <a:ext cx="1283656" cy="12797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C02049-D2D3-4EA0-98E6-279278971E1B}"/>
              </a:ext>
            </a:extLst>
          </p:cNvPr>
          <p:cNvSpPr txBox="1"/>
          <p:nvPr/>
        </p:nvSpPr>
        <p:spPr>
          <a:xfrm>
            <a:off x="1674099" y="4675445"/>
            <a:ext cx="223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Search Algorithms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70F307-93A7-4D29-85A3-457A2E48CF33}"/>
              </a:ext>
            </a:extLst>
          </p:cNvPr>
          <p:cNvSpPr txBox="1"/>
          <p:nvPr/>
        </p:nvSpPr>
        <p:spPr>
          <a:xfrm>
            <a:off x="499767" y="1915399"/>
            <a:ext cx="4509554" cy="255454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solve(puzzle </a:t>
            </a:r>
            <a:r>
              <a:rPr lang="en-US" sz="2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puzz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…………………………………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…………………………………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puzz.</a:t>
            </a:r>
            <a:r>
              <a:rPr lang="en-US" sz="20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isGoal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return true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succ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puzz.</a:t>
            </a:r>
            <a:r>
              <a:rPr lang="en-US" sz="20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successor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…………………………………</a:t>
            </a:r>
          </a:p>
          <a:p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…………………………………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ED03F5-FB3B-4019-93E0-6167E68C69D6}"/>
              </a:ext>
            </a:extLst>
          </p:cNvPr>
          <p:cNvSpPr txBox="1"/>
          <p:nvPr/>
        </p:nvSpPr>
        <p:spPr>
          <a:xfrm>
            <a:off x="499767" y="5284492"/>
            <a:ext cx="4579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92D050"/>
                </a:solidFill>
              </a:rPr>
              <a:t>Overall structure: Problem Agnostic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F466E-E164-47D6-BB85-94A1C3D43E70}"/>
              </a:ext>
            </a:extLst>
          </p:cNvPr>
          <p:cNvSpPr txBox="1"/>
          <p:nvPr/>
        </p:nvSpPr>
        <p:spPr>
          <a:xfrm>
            <a:off x="499767" y="5794701"/>
            <a:ext cx="5596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Still </a:t>
            </a:r>
            <a:r>
              <a:rPr lang="en-US" sz="2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isGoal</a:t>
            </a:r>
            <a:r>
              <a:rPr lang="en-US" sz="2000" dirty="0">
                <a:solidFill>
                  <a:srgbClr val="FF0000"/>
                </a:solidFill>
              </a:rPr>
              <a:t> and 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successor</a:t>
            </a:r>
            <a:r>
              <a:rPr lang="en-US" sz="2000" dirty="0">
                <a:solidFill>
                  <a:srgbClr val="FF0000"/>
                </a:solidFill>
              </a:rPr>
              <a:t> are problem specific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E0F496-41F4-483A-925D-69426EA96B73}"/>
              </a:ext>
            </a:extLst>
          </p:cNvPr>
          <p:cNvSpPr txBox="1"/>
          <p:nvPr/>
        </p:nvSpPr>
        <p:spPr>
          <a:xfrm>
            <a:off x="6127475" y="2033042"/>
            <a:ext cx="5324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Can we have Truly Generic Problem Solvers?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F32B51-0B90-465A-9580-EB7E5484C438}"/>
              </a:ext>
            </a:extLst>
          </p:cNvPr>
          <p:cNvSpPr txBox="1"/>
          <p:nvPr/>
        </p:nvSpPr>
        <p:spPr>
          <a:xfrm>
            <a:off x="6127475" y="2742625"/>
            <a:ext cx="5324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YES. But for specific class of problems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73BC94-922F-46B3-A927-7294959BF4AC}"/>
              </a:ext>
            </a:extLst>
          </p:cNvPr>
          <p:cNvSpPr txBox="1"/>
          <p:nvPr/>
        </p:nvSpPr>
        <p:spPr>
          <a:xfrm>
            <a:off x="6766892" y="3376712"/>
            <a:ext cx="5324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C000"/>
                </a:solidFill>
              </a:rPr>
              <a:t>Constraint Satisfaction Problems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709F7F-9ADE-4D55-94A4-9A7051203473}"/>
              </a:ext>
            </a:extLst>
          </p:cNvPr>
          <p:cNvSpPr txBox="1"/>
          <p:nvPr/>
        </p:nvSpPr>
        <p:spPr>
          <a:xfrm>
            <a:off x="6127475" y="4104067"/>
            <a:ext cx="3340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What are the implications?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A13961-01D7-4E69-A081-097A0B4AF271}"/>
              </a:ext>
            </a:extLst>
          </p:cNvPr>
          <p:cNvSpPr txBox="1"/>
          <p:nvPr/>
        </p:nvSpPr>
        <p:spPr>
          <a:xfrm>
            <a:off x="6945796" y="4671248"/>
            <a:ext cx="49670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Make 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isGoal</a:t>
            </a:r>
            <a:r>
              <a:rPr lang="en-US" sz="2000" dirty="0">
                <a:solidFill>
                  <a:schemeClr val="bg1"/>
                </a:solidFill>
              </a:rPr>
              <a:t> and 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successor</a:t>
            </a:r>
            <a:r>
              <a:rPr lang="en-US" sz="2000" dirty="0">
                <a:solidFill>
                  <a:schemeClr val="bg1"/>
                </a:solidFill>
              </a:rPr>
              <a:t> problem agnostic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65F9C9-2751-423F-B6C4-4941BE87FCBF}"/>
              </a:ext>
            </a:extLst>
          </p:cNvPr>
          <p:cNvSpPr txBox="1"/>
          <p:nvPr/>
        </p:nvSpPr>
        <p:spPr>
          <a:xfrm>
            <a:off x="6945796" y="5565674"/>
            <a:ext cx="49670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Design methods and heuristics: Problem Agnostic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FF9F2-7EEE-40E2-86AF-C8F38C549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66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5" grpId="0"/>
      <p:bldP spid="18" grpId="0"/>
      <p:bldP spid="1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96350-F6B9-4AC0-BB3F-0BFB6CE15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D49E5C-491B-4006-A106-3BE3EB86AE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4765" y="1685925"/>
                <a:ext cx="7452973" cy="5003110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Independent Subproblems</a:t>
                </a:r>
              </a:p>
              <a:p>
                <a:pPr lvl="1"/>
                <a:r>
                  <a:rPr lang="en-US" dirty="0"/>
                  <a:t>Mainland and Tasmania do not interact</a:t>
                </a:r>
              </a:p>
              <a:p>
                <a:r>
                  <a:rPr lang="en-US" dirty="0"/>
                  <a:t>How to identify independent </a:t>
                </a:r>
                <a:r>
                  <a:rPr lang="en-US" dirty="0" err="1"/>
                  <a:t>subprobs</a:t>
                </a:r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Connected components of constraint graph</a:t>
                </a:r>
              </a:p>
              <a:p>
                <a:r>
                  <a:rPr lang="en-US" dirty="0"/>
                  <a:t>What is the benefit?</a:t>
                </a:r>
              </a:p>
              <a:p>
                <a:pPr lvl="1"/>
                <a:r>
                  <a:rPr lang="en-US" dirty="0"/>
                  <a:t>Without decomposition running time: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Let the n variables broken into subproblem of c variables</a:t>
                </a:r>
              </a:p>
              <a:p>
                <a:pPr lvl="1"/>
                <a:r>
                  <a:rPr lang="en-US" dirty="0"/>
                  <a:t>Worst case: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=&gt; Linear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=80,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Without Decomposition: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=4 </m:t>
                    </m:r>
                  </m:oMath>
                </a14:m>
                <a:r>
                  <a:rPr lang="en-US" dirty="0"/>
                  <a:t>billion years @ 10 million nodes/sec</a:t>
                </a:r>
              </a:p>
              <a:p>
                <a:pPr lvl="1"/>
                <a:r>
                  <a:rPr lang="en-US" dirty="0"/>
                  <a:t>With Decomposition: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4×2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r>
                  <a:rPr lang="en-US" dirty="0"/>
                  <a:t> sec at 10 million nodes/sec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D49E5C-491B-4006-A106-3BE3EB86AE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4765" y="1685925"/>
                <a:ext cx="7452973" cy="5003110"/>
              </a:xfrm>
              <a:blipFill>
                <a:blip r:embed="rId2"/>
                <a:stretch>
                  <a:fillRect l="-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E0580-E60A-42FE-9179-EB06DBE8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50</a:t>
            </a:fld>
            <a:r>
              <a:rPr lang="en-US"/>
              <a:t> 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20A3C0-FCFF-4A42-B8A7-A64742B52524}"/>
              </a:ext>
            </a:extLst>
          </p:cNvPr>
          <p:cNvGrpSpPr/>
          <p:nvPr/>
        </p:nvGrpSpPr>
        <p:grpSpPr>
          <a:xfrm>
            <a:off x="8108379" y="2073816"/>
            <a:ext cx="3947786" cy="2564725"/>
            <a:chOff x="1528837" y="2537083"/>
            <a:chExt cx="4988175" cy="320037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B183962-CBEE-4DC2-A15E-C4F2CAC078BB}"/>
                </a:ext>
              </a:extLst>
            </p:cNvPr>
            <p:cNvSpPr/>
            <p:nvPr/>
          </p:nvSpPr>
          <p:spPr>
            <a:xfrm>
              <a:off x="1528837" y="3191469"/>
              <a:ext cx="757083" cy="411781"/>
            </a:xfrm>
            <a:prstGeom prst="ellipse">
              <a:avLst/>
            </a:prstGeom>
            <a:noFill/>
            <a:ln w="254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WA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686CD69-C63B-4463-A2C2-07CE912FBFDB}"/>
                </a:ext>
              </a:extLst>
            </p:cNvPr>
            <p:cNvSpPr/>
            <p:nvPr/>
          </p:nvSpPr>
          <p:spPr>
            <a:xfrm>
              <a:off x="3282116" y="2537083"/>
              <a:ext cx="757083" cy="411781"/>
            </a:xfrm>
            <a:prstGeom prst="ellipse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NT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BC4A8D3-6136-4A86-B6CF-742E8F14B3FB}"/>
                </a:ext>
              </a:extLst>
            </p:cNvPr>
            <p:cNvSpPr/>
            <p:nvPr/>
          </p:nvSpPr>
          <p:spPr>
            <a:xfrm>
              <a:off x="5013727" y="2944550"/>
              <a:ext cx="757083" cy="411781"/>
            </a:xfrm>
            <a:prstGeom prst="ellipse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Q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5DE9A2E-7A56-4BBD-A6CA-64E0D7EBE242}"/>
                </a:ext>
              </a:extLst>
            </p:cNvPr>
            <p:cNvSpPr/>
            <p:nvPr/>
          </p:nvSpPr>
          <p:spPr>
            <a:xfrm>
              <a:off x="3352799" y="4051939"/>
              <a:ext cx="757083" cy="411781"/>
            </a:xfrm>
            <a:prstGeom prst="ellipse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SA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E75A57A-3B69-4399-ACA1-0529648ECFA1}"/>
                </a:ext>
              </a:extLst>
            </p:cNvPr>
            <p:cNvSpPr/>
            <p:nvPr/>
          </p:nvSpPr>
          <p:spPr>
            <a:xfrm>
              <a:off x="5590304" y="4480170"/>
              <a:ext cx="926708" cy="411781"/>
            </a:xfrm>
            <a:prstGeom prst="ellipse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NSW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37A558-0A11-4F3C-A277-86A4A92C6F8F}"/>
                </a:ext>
              </a:extLst>
            </p:cNvPr>
            <p:cNvSpPr/>
            <p:nvPr/>
          </p:nvSpPr>
          <p:spPr>
            <a:xfrm>
              <a:off x="4966340" y="5325678"/>
              <a:ext cx="757083" cy="411781"/>
            </a:xfrm>
            <a:prstGeom prst="ellipse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V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E00725E-9D63-4460-8EDD-6F5A8EC80FCF}"/>
                </a:ext>
              </a:extLst>
            </p:cNvPr>
            <p:cNvCxnSpPr>
              <a:cxnSpLocks/>
              <a:stCxn id="6" idx="5"/>
              <a:endCxn id="9" idx="2"/>
            </p:cNvCxnSpPr>
            <p:nvPr/>
          </p:nvCxnSpPr>
          <p:spPr>
            <a:xfrm>
              <a:off x="2175048" y="3542946"/>
              <a:ext cx="1177751" cy="714884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A7A96AD-E94E-41BF-8246-25D2856BE82C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>
              <a:off x="3640562" y="2948864"/>
              <a:ext cx="90779" cy="1103075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F472032-7B08-4418-BF6A-F33BDDDB65F0}"/>
                </a:ext>
              </a:extLst>
            </p:cNvPr>
            <p:cNvCxnSpPr>
              <a:cxnSpLocks/>
              <a:stCxn id="6" idx="7"/>
              <a:endCxn id="7" idx="2"/>
            </p:cNvCxnSpPr>
            <p:nvPr/>
          </p:nvCxnSpPr>
          <p:spPr>
            <a:xfrm flipV="1">
              <a:off x="2175048" y="2742974"/>
              <a:ext cx="1107068" cy="508799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B597AEB-7E24-49E1-A0DC-7FF8B1930860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4042612" y="2787619"/>
              <a:ext cx="1081987" cy="217235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560F759-6C0D-4630-9BB3-AB53E63CECB9}"/>
                </a:ext>
              </a:extLst>
            </p:cNvPr>
            <p:cNvCxnSpPr>
              <a:cxnSpLocks/>
            </p:cNvCxnSpPr>
            <p:nvPr/>
          </p:nvCxnSpPr>
          <p:spPr>
            <a:xfrm>
              <a:off x="5518911" y="3326452"/>
              <a:ext cx="573018" cy="1153604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B9FF9E1-241F-4B5C-BA6E-FDBC665E3399}"/>
                </a:ext>
              </a:extLst>
            </p:cNvPr>
            <p:cNvCxnSpPr>
              <a:cxnSpLocks/>
              <a:stCxn id="9" idx="7"/>
              <a:endCxn id="8" idx="3"/>
            </p:cNvCxnSpPr>
            <p:nvPr/>
          </p:nvCxnSpPr>
          <p:spPr>
            <a:xfrm flipV="1">
              <a:off x="3999010" y="3296027"/>
              <a:ext cx="1125589" cy="816216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472BBCC-5339-4FCA-B398-90362DC2ED56}"/>
                </a:ext>
              </a:extLst>
            </p:cNvPr>
            <p:cNvCxnSpPr>
              <a:cxnSpLocks/>
              <a:stCxn id="9" idx="4"/>
              <a:endCxn id="11" idx="1"/>
            </p:cNvCxnSpPr>
            <p:nvPr/>
          </p:nvCxnSpPr>
          <p:spPr>
            <a:xfrm>
              <a:off x="3731341" y="4463720"/>
              <a:ext cx="1345871" cy="922262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8A0775B-584F-41C4-AD46-C7BF0D36C64C}"/>
                </a:ext>
              </a:extLst>
            </p:cNvPr>
            <p:cNvCxnSpPr>
              <a:cxnSpLocks/>
              <a:stCxn id="10" idx="4"/>
              <a:endCxn id="11" idx="7"/>
            </p:cNvCxnSpPr>
            <p:nvPr/>
          </p:nvCxnSpPr>
          <p:spPr>
            <a:xfrm flipH="1">
              <a:off x="5612551" y="4891951"/>
              <a:ext cx="441107" cy="494031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35B485D-CCBF-42B2-B1BF-1FBC35987681}"/>
                </a:ext>
              </a:extLst>
            </p:cNvPr>
            <p:cNvCxnSpPr>
              <a:cxnSpLocks/>
              <a:stCxn id="9" idx="5"/>
              <a:endCxn id="10" idx="2"/>
            </p:cNvCxnSpPr>
            <p:nvPr/>
          </p:nvCxnSpPr>
          <p:spPr>
            <a:xfrm>
              <a:off x="3999010" y="4403416"/>
              <a:ext cx="1591295" cy="282644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A8739633-A0D9-469C-988D-D76AB904FEC8}"/>
              </a:ext>
            </a:extLst>
          </p:cNvPr>
          <p:cNvSpPr/>
          <p:nvPr/>
        </p:nvSpPr>
        <p:spPr>
          <a:xfrm>
            <a:off x="10911093" y="5008338"/>
            <a:ext cx="599177" cy="329994"/>
          </a:xfrm>
          <a:prstGeom prst="ellipse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9257BE-16B8-49D5-A1B0-768817B141EE}"/>
              </a:ext>
            </a:extLst>
          </p:cNvPr>
          <p:cNvSpPr txBox="1"/>
          <p:nvPr/>
        </p:nvSpPr>
        <p:spPr>
          <a:xfrm>
            <a:off x="1101213" y="6231878"/>
            <a:ext cx="6027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2593A"/>
                </a:solidFill>
              </a:rPr>
              <a:t>Very uncommon to find such a problem </a:t>
            </a:r>
            <a:r>
              <a:rPr lang="en-US" sz="2400" dirty="0">
                <a:solidFill>
                  <a:srgbClr val="F2593A"/>
                </a:solidFill>
                <a:sym typeface="Wingdings" panose="05000000000000000000" pitchFamily="2" charset="2"/>
              </a:rPr>
              <a:t></a:t>
            </a:r>
            <a:endParaRPr lang="en-US" sz="2400" dirty="0">
              <a:solidFill>
                <a:srgbClr val="F259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14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F00D6-97E0-4EFB-A0DB-ED2EA7DA6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Structured CSP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5AEB9E-D5C9-4472-B1BB-6CBF13D8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51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4FA5B6C-28C0-4935-815D-52960DBD1769}"/>
              </a:ext>
            </a:extLst>
          </p:cNvPr>
          <p:cNvSpPr/>
          <p:nvPr/>
        </p:nvSpPr>
        <p:spPr>
          <a:xfrm>
            <a:off x="3532666" y="2047461"/>
            <a:ext cx="835742" cy="776748"/>
          </a:xfrm>
          <a:prstGeom prst="ellipse">
            <a:avLst/>
          </a:prstGeom>
          <a:noFill/>
          <a:ln w="158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26C3DEE-AFBB-41A2-85B6-DEB00540C1F4}"/>
              </a:ext>
            </a:extLst>
          </p:cNvPr>
          <p:cNvSpPr/>
          <p:nvPr/>
        </p:nvSpPr>
        <p:spPr>
          <a:xfrm>
            <a:off x="4804447" y="2938088"/>
            <a:ext cx="835742" cy="776748"/>
          </a:xfrm>
          <a:prstGeom prst="ellipse">
            <a:avLst/>
          </a:prstGeom>
          <a:noFill/>
          <a:ln w="158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960CEE4-C6ED-4F1E-BBE1-1ACD28AE0D01}"/>
              </a:ext>
            </a:extLst>
          </p:cNvPr>
          <p:cNvSpPr/>
          <p:nvPr/>
        </p:nvSpPr>
        <p:spPr>
          <a:xfrm>
            <a:off x="3532666" y="3801590"/>
            <a:ext cx="835742" cy="776748"/>
          </a:xfrm>
          <a:prstGeom prst="ellipse">
            <a:avLst/>
          </a:prstGeom>
          <a:noFill/>
          <a:ln w="158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96F90F5-9171-4CF5-854E-7B7504D5610C}"/>
              </a:ext>
            </a:extLst>
          </p:cNvPr>
          <p:cNvSpPr/>
          <p:nvPr/>
        </p:nvSpPr>
        <p:spPr>
          <a:xfrm>
            <a:off x="6440557" y="2924525"/>
            <a:ext cx="835742" cy="776748"/>
          </a:xfrm>
          <a:prstGeom prst="ellipse">
            <a:avLst/>
          </a:prstGeom>
          <a:noFill/>
          <a:ln w="158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DFBFBEA-2A4D-420F-847E-1277B06BAFCC}"/>
              </a:ext>
            </a:extLst>
          </p:cNvPr>
          <p:cNvSpPr/>
          <p:nvPr/>
        </p:nvSpPr>
        <p:spPr>
          <a:xfrm>
            <a:off x="7813655" y="1926215"/>
            <a:ext cx="835742" cy="776748"/>
          </a:xfrm>
          <a:prstGeom prst="ellipse">
            <a:avLst/>
          </a:prstGeom>
          <a:noFill/>
          <a:ln w="158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CE05E11-ADF8-46C5-AF2E-C37A79B7737C}"/>
              </a:ext>
            </a:extLst>
          </p:cNvPr>
          <p:cNvSpPr/>
          <p:nvPr/>
        </p:nvSpPr>
        <p:spPr>
          <a:xfrm>
            <a:off x="7823594" y="3730990"/>
            <a:ext cx="835742" cy="776748"/>
          </a:xfrm>
          <a:prstGeom prst="ellipse">
            <a:avLst/>
          </a:prstGeom>
          <a:noFill/>
          <a:ln w="158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F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3587432-45A7-4677-BEA5-8F4DF429BAC4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313583" y="2584174"/>
            <a:ext cx="613256" cy="46766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85CDE0-B409-4574-A61D-043E62F768FC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4368408" y="3601084"/>
            <a:ext cx="558431" cy="428137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83E9EF9-BD78-44BA-BA27-320BD7C55EA9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5640189" y="3326462"/>
            <a:ext cx="80036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B57519D-F2F4-4E50-B188-ADC033056A7B}"/>
              </a:ext>
            </a:extLst>
          </p:cNvPr>
          <p:cNvCxnSpPr>
            <a:cxnSpLocks/>
          </p:cNvCxnSpPr>
          <p:nvPr/>
        </p:nvCxnSpPr>
        <p:spPr>
          <a:xfrm flipV="1">
            <a:off x="7142977" y="2464398"/>
            <a:ext cx="680617" cy="57388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F4F6A20-AA4C-457A-9C94-B464A1C19CB9}"/>
              </a:ext>
            </a:extLst>
          </p:cNvPr>
          <p:cNvCxnSpPr>
            <a:cxnSpLocks/>
            <a:stCxn id="8" idx="5"/>
            <a:endCxn id="10" idx="2"/>
          </p:cNvCxnSpPr>
          <p:nvPr/>
        </p:nvCxnSpPr>
        <p:spPr>
          <a:xfrm>
            <a:off x="7153907" y="3587521"/>
            <a:ext cx="669687" cy="53184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FF1004E-D7E5-475B-869C-69A1BADD0F4B}"/>
                  </a:ext>
                </a:extLst>
              </p:cNvPr>
              <p:cNvSpPr txBox="1"/>
              <p:nvPr/>
            </p:nvSpPr>
            <p:spPr>
              <a:xfrm>
                <a:off x="854766" y="5117674"/>
                <a:ext cx="1078395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92D050"/>
                    </a:solidFill>
                  </a:rPr>
                  <a:t>Theorem: If the constraint graph has no loop (i.e., tree), the CSP can be solved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92D050"/>
                    </a:solidFill>
                  </a:rPr>
                  <a:t> in worst case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FF1004E-D7E5-475B-869C-69A1BADD0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766" y="5117674"/>
                <a:ext cx="10783955" cy="830997"/>
              </a:xfrm>
              <a:prstGeom prst="rect">
                <a:avLst/>
              </a:prstGeom>
              <a:blipFill>
                <a:blip r:embed="rId2"/>
                <a:stretch>
                  <a:fillRect l="-848" t="-5147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0641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584FB56E-BDE2-4475-8427-C6740EC63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8" y="1780044"/>
            <a:ext cx="3518542" cy="1800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ECA8DC-0090-4761-BC04-62309CC85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Structured CSP: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4051DD-3902-4A49-BDE4-7266B740F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52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F95E00-8657-40A7-AD99-BC3D63E83F40}"/>
              </a:ext>
            </a:extLst>
          </p:cNvPr>
          <p:cNvSpPr txBox="1"/>
          <p:nvPr/>
        </p:nvSpPr>
        <p:spPr>
          <a:xfrm>
            <a:off x="589935" y="4251271"/>
            <a:ext cx="8672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92D050"/>
                </a:solidFill>
              </a:rPr>
              <a:t>O</a:t>
            </a:r>
            <a:r>
              <a:rPr lang="en-US" dirty="0">
                <a:solidFill>
                  <a:srgbClr val="92D050"/>
                </a:solidFill>
              </a:rPr>
              <a:t>RDER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: Choose a root variable and order the other variables in such a way that parents precede children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ECEE76-A02F-43A1-AF1E-065EFCB2FED3}"/>
                  </a:ext>
                </a:extLst>
              </p:cNvPr>
              <p:cNvSpPr txBox="1"/>
              <p:nvPr/>
            </p:nvSpPr>
            <p:spPr>
              <a:xfrm>
                <a:off x="589934" y="5091823"/>
                <a:ext cx="840658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rgbClr val="92D050"/>
                    </a:solidFill>
                  </a:rPr>
                  <a:t>R</a:t>
                </a:r>
                <a:r>
                  <a:rPr lang="en-US" dirty="0">
                    <a:solidFill>
                      <a:srgbClr val="92D050"/>
                    </a:solidFill>
                  </a:rPr>
                  <a:t>EMOVE-</a:t>
                </a:r>
                <a:r>
                  <a:rPr lang="en-US" sz="2200" dirty="0">
                    <a:solidFill>
                      <a:srgbClr val="92D050"/>
                    </a:solidFill>
                  </a:rPr>
                  <a:t>B</a:t>
                </a:r>
                <a:r>
                  <a:rPr lang="en-US" dirty="0">
                    <a:solidFill>
                      <a:srgbClr val="92D050"/>
                    </a:solidFill>
                  </a:rPr>
                  <a:t>ACKWARD</a:t>
                </a:r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</a:rPr>
                  <a:t>: For </a:t>
                </a:r>
                <a:r>
                  <a:rPr lang="en-US" dirty="0" err="1">
                    <a:solidFill>
                      <a:schemeClr val="bg1">
                        <a:lumMod val="95000"/>
                      </a:schemeClr>
                    </a:solidFill>
                  </a:rPr>
                  <a:t>i</a:t>
                </a:r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</a:rPr>
                  <a:t>=n to 2, </a:t>
                </a:r>
                <a:r>
                  <a:rPr lang="en-US" dirty="0" err="1">
                    <a:solidFill>
                      <a:schemeClr val="bg1">
                        <a:lumMod val="95000"/>
                      </a:schemeClr>
                    </a:solidFill>
                  </a:rPr>
                  <a:t>RemoveInconsistent</a:t>
                </a:r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</a:rPr>
                  <a:t>(Parent[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</a:rPr>
                  <a:t>],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ECEE76-A02F-43A1-AF1E-065EFCB2F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34" y="5091823"/>
                <a:ext cx="8406581" cy="430887"/>
              </a:xfrm>
              <a:prstGeom prst="rect">
                <a:avLst/>
              </a:prstGeom>
              <a:blipFill>
                <a:blip r:embed="rId3"/>
                <a:stretch>
                  <a:fillRect l="-943" t="-7042" b="-29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FA4C134-E22D-453A-91FA-20E12ECEC095}"/>
                  </a:ext>
                </a:extLst>
              </p:cNvPr>
              <p:cNvSpPr txBox="1"/>
              <p:nvPr/>
            </p:nvSpPr>
            <p:spPr>
              <a:xfrm>
                <a:off x="589934" y="5675988"/>
                <a:ext cx="840658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rgbClr val="92D050"/>
                    </a:solidFill>
                  </a:rPr>
                  <a:t>A</a:t>
                </a:r>
                <a:r>
                  <a:rPr lang="en-US" dirty="0">
                    <a:solidFill>
                      <a:srgbClr val="92D050"/>
                    </a:solidFill>
                  </a:rPr>
                  <a:t>SSIGN-</a:t>
                </a:r>
                <a:r>
                  <a:rPr lang="en-US" sz="2200" dirty="0">
                    <a:solidFill>
                      <a:srgbClr val="92D050"/>
                    </a:solidFill>
                  </a:rPr>
                  <a:t>F</a:t>
                </a:r>
                <a:r>
                  <a:rPr lang="en-US" dirty="0">
                    <a:solidFill>
                      <a:srgbClr val="92D050"/>
                    </a:solidFill>
                  </a:rPr>
                  <a:t>ORWARD</a:t>
                </a:r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</a:rPr>
                  <a:t>: For </a:t>
                </a:r>
                <a:r>
                  <a:rPr lang="en-US" dirty="0" err="1">
                    <a:solidFill>
                      <a:schemeClr val="bg1">
                        <a:lumMod val="95000"/>
                      </a:schemeClr>
                    </a:solidFill>
                  </a:rPr>
                  <a:t>i</a:t>
                </a:r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</a:rPr>
                  <a:t>=1 to n, assign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</a:rPr>
                  <a:t> consistently with Parent[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FA4C134-E22D-453A-91FA-20E12ECEC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34" y="5675988"/>
                <a:ext cx="8406581" cy="430887"/>
              </a:xfrm>
              <a:prstGeom prst="rect">
                <a:avLst/>
              </a:prstGeom>
              <a:blipFill>
                <a:blip r:embed="rId4"/>
                <a:stretch>
                  <a:fillRect l="-943" t="-8451" b="-29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B1F3AA-7D2D-4E88-82FD-9C6B415E5CD0}"/>
                  </a:ext>
                </a:extLst>
              </p:cNvPr>
              <p:cNvSpPr txBox="1"/>
              <p:nvPr/>
            </p:nvSpPr>
            <p:spPr>
              <a:xfrm>
                <a:off x="589934" y="6290239"/>
                <a:ext cx="263504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Runtime: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200" b="0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b="0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en-US" sz="2200" b="0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B1F3AA-7D2D-4E88-82FD-9C6B415E5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34" y="6290239"/>
                <a:ext cx="2635047" cy="430887"/>
              </a:xfrm>
              <a:prstGeom prst="rect">
                <a:avLst/>
              </a:prstGeom>
              <a:blipFill>
                <a:blip r:embed="rId5"/>
                <a:stretch>
                  <a:fillRect l="-3009" t="-8451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1FAC709F-A289-443A-8A29-197ADC18AA9C}"/>
              </a:ext>
            </a:extLst>
          </p:cNvPr>
          <p:cNvSpPr/>
          <p:nvPr/>
        </p:nvSpPr>
        <p:spPr>
          <a:xfrm>
            <a:off x="5134554" y="2237788"/>
            <a:ext cx="622315" cy="590506"/>
          </a:xfrm>
          <a:prstGeom prst="ellipse">
            <a:avLst/>
          </a:prstGeom>
          <a:noFill/>
          <a:ln w="158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7D600CD-5654-4D12-86E7-5DB33F123403}"/>
              </a:ext>
            </a:extLst>
          </p:cNvPr>
          <p:cNvSpPr/>
          <p:nvPr/>
        </p:nvSpPr>
        <p:spPr>
          <a:xfrm>
            <a:off x="6355930" y="2237788"/>
            <a:ext cx="622315" cy="590506"/>
          </a:xfrm>
          <a:prstGeom prst="ellipse">
            <a:avLst/>
          </a:prstGeom>
          <a:noFill/>
          <a:ln w="158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3B42704-CCCD-4C75-B87A-7C8290FC411B}"/>
              </a:ext>
            </a:extLst>
          </p:cNvPr>
          <p:cNvSpPr/>
          <p:nvPr/>
        </p:nvSpPr>
        <p:spPr>
          <a:xfrm>
            <a:off x="7577307" y="2237788"/>
            <a:ext cx="622315" cy="590506"/>
          </a:xfrm>
          <a:prstGeom prst="ellipse">
            <a:avLst/>
          </a:prstGeom>
          <a:noFill/>
          <a:ln w="158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F8DB955-95E9-4F32-BC79-CB219F7CA048}"/>
              </a:ext>
            </a:extLst>
          </p:cNvPr>
          <p:cNvSpPr/>
          <p:nvPr/>
        </p:nvSpPr>
        <p:spPr>
          <a:xfrm>
            <a:off x="8752821" y="2237788"/>
            <a:ext cx="622315" cy="590506"/>
          </a:xfrm>
          <a:prstGeom prst="ellipse">
            <a:avLst/>
          </a:prstGeom>
          <a:noFill/>
          <a:ln w="158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2AA2671-CD6E-47A0-8B3B-7C0374473ACE}"/>
              </a:ext>
            </a:extLst>
          </p:cNvPr>
          <p:cNvSpPr/>
          <p:nvPr/>
        </p:nvSpPr>
        <p:spPr>
          <a:xfrm>
            <a:off x="9992277" y="2237788"/>
            <a:ext cx="622315" cy="590506"/>
          </a:xfrm>
          <a:prstGeom prst="ellipse">
            <a:avLst/>
          </a:prstGeom>
          <a:noFill/>
          <a:ln w="158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DE259E7-7FC5-4F6E-91AF-6F0F82E285B9}"/>
              </a:ext>
            </a:extLst>
          </p:cNvPr>
          <p:cNvSpPr/>
          <p:nvPr/>
        </p:nvSpPr>
        <p:spPr>
          <a:xfrm>
            <a:off x="11120635" y="2237788"/>
            <a:ext cx="622315" cy="590506"/>
          </a:xfrm>
          <a:prstGeom prst="ellipse">
            <a:avLst/>
          </a:prstGeom>
          <a:noFill/>
          <a:ln w="158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F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923B08-1567-42D7-8AD5-72F894D17523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>
            <a:off x="5756869" y="2533041"/>
            <a:ext cx="59906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A00A3DD-66A2-4EC3-A2F7-48179959F9BE}"/>
              </a:ext>
            </a:extLst>
          </p:cNvPr>
          <p:cNvCxnSpPr>
            <a:cxnSpLocks/>
          </p:cNvCxnSpPr>
          <p:nvPr/>
        </p:nvCxnSpPr>
        <p:spPr>
          <a:xfrm>
            <a:off x="6978245" y="2533041"/>
            <a:ext cx="59906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D6538BC-D82A-4B05-BEF8-40878EDBE2EF}"/>
              </a:ext>
            </a:extLst>
          </p:cNvPr>
          <p:cNvSpPr/>
          <p:nvPr/>
        </p:nvSpPr>
        <p:spPr>
          <a:xfrm>
            <a:off x="6957391" y="1818859"/>
            <a:ext cx="1818861" cy="695741"/>
          </a:xfrm>
          <a:custGeom>
            <a:avLst/>
            <a:gdLst>
              <a:gd name="connsiteX0" fmla="*/ 0 w 1818861"/>
              <a:gd name="connsiteY0" fmla="*/ 695741 h 695741"/>
              <a:gd name="connsiteX1" fmla="*/ 795131 w 1818861"/>
              <a:gd name="connsiteY1" fmla="*/ 2 h 695741"/>
              <a:gd name="connsiteX2" fmla="*/ 1818861 w 1818861"/>
              <a:gd name="connsiteY2" fmla="*/ 685802 h 695741"/>
              <a:gd name="connsiteX3" fmla="*/ 1818861 w 1818861"/>
              <a:gd name="connsiteY3" fmla="*/ 685802 h 695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8861" h="695741">
                <a:moveTo>
                  <a:pt x="0" y="695741"/>
                </a:moveTo>
                <a:cubicBezTo>
                  <a:pt x="245994" y="348699"/>
                  <a:pt x="491988" y="1658"/>
                  <a:pt x="795131" y="2"/>
                </a:cubicBezTo>
                <a:cubicBezTo>
                  <a:pt x="1098274" y="-1654"/>
                  <a:pt x="1818861" y="685802"/>
                  <a:pt x="1818861" y="685802"/>
                </a:cubicBezTo>
                <a:lnTo>
                  <a:pt x="1818861" y="685802"/>
                </a:lnTo>
              </a:path>
            </a:pathLst>
          </a:custGeom>
          <a:noFill/>
          <a:ln w="22225">
            <a:solidFill>
              <a:schemeClr val="bg1">
                <a:lumMod val="75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ED5C5BF-6A17-4CC5-A7B1-74DF218C1A3D}"/>
              </a:ext>
            </a:extLst>
          </p:cNvPr>
          <p:cNvCxnSpPr>
            <a:cxnSpLocks/>
          </p:cNvCxnSpPr>
          <p:nvPr/>
        </p:nvCxnSpPr>
        <p:spPr>
          <a:xfrm>
            <a:off x="9393216" y="2514600"/>
            <a:ext cx="59906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B5781C2-8406-470B-8192-941294D95796}"/>
              </a:ext>
            </a:extLst>
          </p:cNvPr>
          <p:cNvSpPr/>
          <p:nvPr/>
        </p:nvSpPr>
        <p:spPr>
          <a:xfrm>
            <a:off x="9372436" y="1818858"/>
            <a:ext cx="1748199" cy="695741"/>
          </a:xfrm>
          <a:custGeom>
            <a:avLst/>
            <a:gdLst>
              <a:gd name="connsiteX0" fmla="*/ 0 w 1818861"/>
              <a:gd name="connsiteY0" fmla="*/ 695741 h 695741"/>
              <a:gd name="connsiteX1" fmla="*/ 795131 w 1818861"/>
              <a:gd name="connsiteY1" fmla="*/ 2 h 695741"/>
              <a:gd name="connsiteX2" fmla="*/ 1818861 w 1818861"/>
              <a:gd name="connsiteY2" fmla="*/ 685802 h 695741"/>
              <a:gd name="connsiteX3" fmla="*/ 1818861 w 1818861"/>
              <a:gd name="connsiteY3" fmla="*/ 685802 h 695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8861" h="695741">
                <a:moveTo>
                  <a:pt x="0" y="695741"/>
                </a:moveTo>
                <a:cubicBezTo>
                  <a:pt x="245994" y="348699"/>
                  <a:pt x="491988" y="1658"/>
                  <a:pt x="795131" y="2"/>
                </a:cubicBezTo>
                <a:cubicBezTo>
                  <a:pt x="1098274" y="-1654"/>
                  <a:pt x="1818861" y="685802"/>
                  <a:pt x="1818861" y="685802"/>
                </a:cubicBezTo>
                <a:lnTo>
                  <a:pt x="1818861" y="685802"/>
                </a:lnTo>
              </a:path>
            </a:pathLst>
          </a:custGeom>
          <a:noFill/>
          <a:ln w="22225">
            <a:solidFill>
              <a:schemeClr val="bg1">
                <a:lumMod val="75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2D93140-3045-4F72-975F-42713EB5B3F3}"/>
              </a:ext>
            </a:extLst>
          </p:cNvPr>
          <p:cNvSpPr/>
          <p:nvPr/>
        </p:nvSpPr>
        <p:spPr>
          <a:xfrm>
            <a:off x="5247714" y="2965454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B8B7A23-7E81-426C-B367-ABE5C8ABD869}"/>
              </a:ext>
            </a:extLst>
          </p:cNvPr>
          <p:cNvSpPr/>
          <p:nvPr/>
        </p:nvSpPr>
        <p:spPr>
          <a:xfrm>
            <a:off x="5247714" y="3824572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8CED234-D5B5-48B2-8190-94FBFF1D9BC1}"/>
              </a:ext>
            </a:extLst>
          </p:cNvPr>
          <p:cNvSpPr/>
          <p:nvPr/>
        </p:nvSpPr>
        <p:spPr>
          <a:xfrm>
            <a:off x="854766" y="2478911"/>
            <a:ext cx="65604" cy="6837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ED840D2-4504-4F7E-AA18-6FCF88B9487B}"/>
              </a:ext>
            </a:extLst>
          </p:cNvPr>
          <p:cNvSpPr/>
          <p:nvPr/>
        </p:nvSpPr>
        <p:spPr>
          <a:xfrm>
            <a:off x="920370" y="2478911"/>
            <a:ext cx="65604" cy="68375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598D6CD-0B0C-42F1-9825-BECD6CDAD941}"/>
              </a:ext>
            </a:extLst>
          </p:cNvPr>
          <p:cNvSpPr/>
          <p:nvPr/>
        </p:nvSpPr>
        <p:spPr>
          <a:xfrm>
            <a:off x="6506150" y="3824572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7AE2979-25EF-40F1-8966-AF5774F73F83}"/>
              </a:ext>
            </a:extLst>
          </p:cNvPr>
          <p:cNvSpPr/>
          <p:nvPr/>
        </p:nvSpPr>
        <p:spPr>
          <a:xfrm>
            <a:off x="6506150" y="3387669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D79BA59-AC1A-47A6-97A2-A960999F4674}"/>
              </a:ext>
            </a:extLst>
          </p:cNvPr>
          <p:cNvSpPr/>
          <p:nvPr/>
        </p:nvSpPr>
        <p:spPr>
          <a:xfrm>
            <a:off x="1732723" y="3137255"/>
            <a:ext cx="65604" cy="68375"/>
          </a:xfrm>
          <a:prstGeom prst="rect">
            <a:avLst/>
          </a:prstGeom>
          <a:solidFill>
            <a:srgbClr val="92D050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C093B14-D891-43D4-8AD7-297C74F428F2}"/>
              </a:ext>
            </a:extLst>
          </p:cNvPr>
          <p:cNvSpPr/>
          <p:nvPr/>
        </p:nvSpPr>
        <p:spPr>
          <a:xfrm>
            <a:off x="1798327" y="3137255"/>
            <a:ext cx="65604" cy="68375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6C96817-9740-4D4F-8D20-A7CB6208D643}"/>
              </a:ext>
            </a:extLst>
          </p:cNvPr>
          <p:cNvSpPr/>
          <p:nvPr/>
        </p:nvSpPr>
        <p:spPr>
          <a:xfrm>
            <a:off x="920370" y="3696143"/>
            <a:ext cx="65604" cy="68375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BAC31FC-F218-4DB5-AEF1-74714484DC44}"/>
              </a:ext>
            </a:extLst>
          </p:cNvPr>
          <p:cNvSpPr/>
          <p:nvPr/>
        </p:nvSpPr>
        <p:spPr>
          <a:xfrm>
            <a:off x="7746224" y="3387669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1CE7001-0D46-4B05-82BC-C5FA2A780C41}"/>
              </a:ext>
            </a:extLst>
          </p:cNvPr>
          <p:cNvSpPr/>
          <p:nvPr/>
        </p:nvSpPr>
        <p:spPr>
          <a:xfrm>
            <a:off x="8917242" y="2965454"/>
            <a:ext cx="284480" cy="240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A0F46C8-9903-47C9-883C-73DC44D3D0C3}"/>
              </a:ext>
            </a:extLst>
          </p:cNvPr>
          <p:cNvSpPr/>
          <p:nvPr/>
        </p:nvSpPr>
        <p:spPr>
          <a:xfrm>
            <a:off x="8917242" y="3829056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8EC38CE-23AF-4840-863E-5090A0A9A83A}"/>
              </a:ext>
            </a:extLst>
          </p:cNvPr>
          <p:cNvSpPr/>
          <p:nvPr/>
        </p:nvSpPr>
        <p:spPr>
          <a:xfrm>
            <a:off x="8917242" y="3392153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EA7A20E-27F6-409E-BBE4-A5ECF082AD83}"/>
              </a:ext>
            </a:extLst>
          </p:cNvPr>
          <p:cNvSpPr/>
          <p:nvPr/>
        </p:nvSpPr>
        <p:spPr>
          <a:xfrm>
            <a:off x="2859070" y="3162059"/>
            <a:ext cx="65604" cy="68375"/>
          </a:xfrm>
          <a:prstGeom prst="rect">
            <a:avLst/>
          </a:prstGeom>
          <a:solidFill>
            <a:srgbClr val="92D050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85DEB8B-1D51-4DAD-BC55-4FDF2DDF47E0}"/>
              </a:ext>
            </a:extLst>
          </p:cNvPr>
          <p:cNvSpPr/>
          <p:nvPr/>
        </p:nvSpPr>
        <p:spPr>
          <a:xfrm>
            <a:off x="2924674" y="3162059"/>
            <a:ext cx="65604" cy="68375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85BB53E-41AE-42DA-A488-9333D79B0556}"/>
              </a:ext>
            </a:extLst>
          </p:cNvPr>
          <p:cNvSpPr/>
          <p:nvPr/>
        </p:nvSpPr>
        <p:spPr>
          <a:xfrm>
            <a:off x="2773588" y="3157133"/>
            <a:ext cx="65604" cy="6837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B0CE5FE-2C3A-4DAA-9616-0C843D1C34FE}"/>
              </a:ext>
            </a:extLst>
          </p:cNvPr>
          <p:cNvSpPr/>
          <p:nvPr/>
        </p:nvSpPr>
        <p:spPr>
          <a:xfrm>
            <a:off x="3751605" y="2410536"/>
            <a:ext cx="65604" cy="68375"/>
          </a:xfrm>
          <a:prstGeom prst="rect">
            <a:avLst/>
          </a:prstGeom>
          <a:solidFill>
            <a:srgbClr val="92D050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7B43B02-0E06-4C66-B994-E210761C6F31}"/>
              </a:ext>
            </a:extLst>
          </p:cNvPr>
          <p:cNvSpPr/>
          <p:nvPr/>
        </p:nvSpPr>
        <p:spPr>
          <a:xfrm>
            <a:off x="3817209" y="2410536"/>
            <a:ext cx="65604" cy="68375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6483554-47EB-4676-8FCD-E4B3F88277CA}"/>
              </a:ext>
            </a:extLst>
          </p:cNvPr>
          <p:cNvSpPr/>
          <p:nvPr/>
        </p:nvSpPr>
        <p:spPr>
          <a:xfrm>
            <a:off x="10165739" y="3834313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1723885-0D5F-4D73-81A8-3A4F4A000B44}"/>
              </a:ext>
            </a:extLst>
          </p:cNvPr>
          <p:cNvSpPr/>
          <p:nvPr/>
        </p:nvSpPr>
        <p:spPr>
          <a:xfrm>
            <a:off x="10157316" y="3395327"/>
            <a:ext cx="284480" cy="240176"/>
          </a:xfrm>
          <a:prstGeom prst="rect">
            <a:avLst/>
          </a:prstGeom>
          <a:solidFill>
            <a:srgbClr val="8DD848"/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CCA028E-E859-4158-A738-35C612C8214A}"/>
              </a:ext>
            </a:extLst>
          </p:cNvPr>
          <p:cNvSpPr/>
          <p:nvPr/>
        </p:nvSpPr>
        <p:spPr>
          <a:xfrm>
            <a:off x="3817209" y="3612009"/>
            <a:ext cx="65604" cy="68375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0E12A76-4022-491C-B9B6-B8500271022C}"/>
              </a:ext>
            </a:extLst>
          </p:cNvPr>
          <p:cNvSpPr/>
          <p:nvPr/>
        </p:nvSpPr>
        <p:spPr>
          <a:xfrm>
            <a:off x="11289552" y="3824572"/>
            <a:ext cx="284480" cy="240176"/>
          </a:xfrm>
          <a:prstGeom prst="rect">
            <a:avLst/>
          </a:prstGeom>
          <a:solidFill>
            <a:srgbClr val="4173E3"/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B6B805C-BA52-4930-9803-075609511726}"/>
              </a:ext>
            </a:extLst>
          </p:cNvPr>
          <p:cNvSpPr/>
          <p:nvPr/>
        </p:nvSpPr>
        <p:spPr>
          <a:xfrm>
            <a:off x="778653" y="1879409"/>
            <a:ext cx="533909" cy="510963"/>
          </a:xfrm>
          <a:prstGeom prst="ellipse">
            <a:avLst/>
          </a:prstGeom>
          <a:solidFill>
            <a:srgbClr val="FF0000">
              <a:alpha val="7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6E3F7550-B151-4761-8B91-88F236F26C89}"/>
              </a:ext>
            </a:extLst>
          </p:cNvPr>
          <p:cNvSpPr/>
          <p:nvPr/>
        </p:nvSpPr>
        <p:spPr>
          <a:xfrm>
            <a:off x="1609089" y="2468972"/>
            <a:ext cx="533909" cy="510963"/>
          </a:xfrm>
          <a:prstGeom prst="ellipse">
            <a:avLst/>
          </a:prstGeom>
          <a:solidFill>
            <a:srgbClr val="4173E3">
              <a:alpha val="78000"/>
            </a:srgbClr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EE8CC8E-8C9A-44B1-955C-714D328F3A5E}"/>
              </a:ext>
            </a:extLst>
          </p:cNvPr>
          <p:cNvSpPr/>
          <p:nvPr/>
        </p:nvSpPr>
        <p:spPr>
          <a:xfrm>
            <a:off x="778652" y="3033416"/>
            <a:ext cx="533909" cy="510963"/>
          </a:xfrm>
          <a:prstGeom prst="ellipse">
            <a:avLst/>
          </a:prstGeom>
          <a:solidFill>
            <a:srgbClr val="8DD848">
              <a:alpha val="78000"/>
            </a:srgbClr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0AD02E0-9D8D-4801-BD5E-C30527B7403A}"/>
              </a:ext>
            </a:extLst>
          </p:cNvPr>
          <p:cNvSpPr/>
          <p:nvPr/>
        </p:nvSpPr>
        <p:spPr>
          <a:xfrm>
            <a:off x="3573117" y="1789870"/>
            <a:ext cx="533909" cy="510963"/>
          </a:xfrm>
          <a:prstGeom prst="ellipse">
            <a:avLst/>
          </a:prstGeom>
          <a:solidFill>
            <a:srgbClr val="8DD848">
              <a:alpha val="78000"/>
            </a:srgbClr>
          </a:solidFill>
          <a:ln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C0DE88A-D214-413A-841C-0A60069D5DFC}"/>
              </a:ext>
            </a:extLst>
          </p:cNvPr>
          <p:cNvSpPr/>
          <p:nvPr/>
        </p:nvSpPr>
        <p:spPr>
          <a:xfrm>
            <a:off x="2679828" y="2460180"/>
            <a:ext cx="533909" cy="510963"/>
          </a:xfrm>
          <a:prstGeom prst="ellipse">
            <a:avLst/>
          </a:prstGeom>
          <a:solidFill>
            <a:srgbClr val="FF0000">
              <a:alpha val="7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F9EAF64-C71F-4081-8904-6E1A0C65F991}"/>
              </a:ext>
            </a:extLst>
          </p:cNvPr>
          <p:cNvSpPr/>
          <p:nvPr/>
        </p:nvSpPr>
        <p:spPr>
          <a:xfrm>
            <a:off x="3589431" y="2999253"/>
            <a:ext cx="533909" cy="510963"/>
          </a:xfrm>
          <a:prstGeom prst="ellipse">
            <a:avLst/>
          </a:prstGeom>
          <a:solidFill>
            <a:srgbClr val="4173E3">
              <a:alpha val="78000"/>
            </a:srgbClr>
          </a:solidFill>
          <a:ln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0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3" grpId="0" animBg="1"/>
      <p:bldP spid="35" grpId="0" animBg="1"/>
      <p:bldP spid="39" grpId="0" animBg="1"/>
      <p:bldP spid="40" grpId="0" animBg="1"/>
      <p:bldP spid="43" grpId="0" animBg="1"/>
      <p:bldP spid="44" grpId="0" animBg="1"/>
      <p:bldP spid="49" grpId="0" animBg="1"/>
      <p:bldP spid="50" grpId="0" animBg="1"/>
      <p:bldP spid="51" grpId="0" animBg="1"/>
      <p:bldP spid="52" grpId="0" animBg="1"/>
      <p:bldP spid="59" grpId="0" animBg="1"/>
      <p:bldP spid="60" grpId="0" animBg="1"/>
      <p:bldP spid="62" grpId="0" animBg="1"/>
      <p:bldP spid="64" grpId="0" animBg="1"/>
      <p:bldP spid="65" grpId="0" animBg="1"/>
      <p:bldP spid="66" grpId="0" animBg="1"/>
      <p:bldP spid="68" grpId="0" animBg="1"/>
      <p:bldP spid="69" grpId="0" animBg="1"/>
      <p:bldP spid="7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119A7-3775-414C-B8F1-2F0C45C0B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Structured CSP: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77468F-1756-45A9-AEE5-60B1D2A74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53</a:t>
            </a:fld>
            <a:r>
              <a:rPr lang="en-US"/>
              <a:t> 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6CEF7B0-82C5-424D-82C9-E37B2D454436}"/>
              </a:ext>
            </a:extLst>
          </p:cNvPr>
          <p:cNvSpPr/>
          <p:nvPr/>
        </p:nvSpPr>
        <p:spPr>
          <a:xfrm>
            <a:off x="2679590" y="2257667"/>
            <a:ext cx="547904" cy="495472"/>
          </a:xfrm>
          <a:prstGeom prst="ellipse">
            <a:avLst/>
          </a:prstGeom>
          <a:noFill/>
          <a:ln w="158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311F393-8B9A-4198-AC18-CBEBCDE54605}"/>
              </a:ext>
            </a:extLst>
          </p:cNvPr>
          <p:cNvSpPr/>
          <p:nvPr/>
        </p:nvSpPr>
        <p:spPr>
          <a:xfrm>
            <a:off x="3733892" y="2229333"/>
            <a:ext cx="547904" cy="495472"/>
          </a:xfrm>
          <a:prstGeom prst="ellipse">
            <a:avLst/>
          </a:prstGeom>
          <a:noFill/>
          <a:ln w="158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D7E831-99CF-4748-8F2D-7070A63FB41E}"/>
              </a:ext>
            </a:extLst>
          </p:cNvPr>
          <p:cNvSpPr/>
          <p:nvPr/>
        </p:nvSpPr>
        <p:spPr>
          <a:xfrm>
            <a:off x="4825502" y="2202053"/>
            <a:ext cx="547904" cy="495472"/>
          </a:xfrm>
          <a:prstGeom prst="ellipse">
            <a:avLst/>
          </a:prstGeom>
          <a:noFill/>
          <a:ln w="158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CB79753-2EE0-441A-93AE-2C4AE189BD47}"/>
              </a:ext>
            </a:extLst>
          </p:cNvPr>
          <p:cNvSpPr/>
          <p:nvPr/>
        </p:nvSpPr>
        <p:spPr>
          <a:xfrm>
            <a:off x="5888387" y="2202053"/>
            <a:ext cx="547904" cy="495472"/>
          </a:xfrm>
          <a:prstGeom prst="ellipse">
            <a:avLst/>
          </a:prstGeom>
          <a:noFill/>
          <a:ln w="158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E7323F4-828A-4AB1-8A3D-E4F626C4DEF4}"/>
              </a:ext>
            </a:extLst>
          </p:cNvPr>
          <p:cNvSpPr/>
          <p:nvPr/>
        </p:nvSpPr>
        <p:spPr>
          <a:xfrm>
            <a:off x="6978348" y="2171183"/>
            <a:ext cx="547904" cy="495472"/>
          </a:xfrm>
          <a:prstGeom prst="ellipse">
            <a:avLst/>
          </a:prstGeom>
          <a:noFill/>
          <a:ln w="158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829B825-BC95-46EC-ABDC-E6550E85E586}"/>
              </a:ext>
            </a:extLst>
          </p:cNvPr>
          <p:cNvSpPr/>
          <p:nvPr/>
        </p:nvSpPr>
        <p:spPr>
          <a:xfrm>
            <a:off x="7979021" y="2157903"/>
            <a:ext cx="547904" cy="495472"/>
          </a:xfrm>
          <a:prstGeom prst="ellipse">
            <a:avLst/>
          </a:prstGeom>
          <a:noFill/>
          <a:ln w="158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F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6288AD-1128-4108-9D11-67A0055B773A}"/>
              </a:ext>
            </a:extLst>
          </p:cNvPr>
          <p:cNvCxnSpPr>
            <a:cxnSpLocks/>
          </p:cNvCxnSpPr>
          <p:nvPr/>
        </p:nvCxnSpPr>
        <p:spPr>
          <a:xfrm>
            <a:off x="3227494" y="2482885"/>
            <a:ext cx="47980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69EDDA-B791-4526-882C-C869C3CA505D}"/>
              </a:ext>
            </a:extLst>
          </p:cNvPr>
          <p:cNvCxnSpPr>
            <a:cxnSpLocks/>
          </p:cNvCxnSpPr>
          <p:nvPr/>
        </p:nvCxnSpPr>
        <p:spPr>
          <a:xfrm>
            <a:off x="4281796" y="2477069"/>
            <a:ext cx="52743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E83F9C0-36B1-49C3-A60F-C44603CD5467}"/>
              </a:ext>
            </a:extLst>
          </p:cNvPr>
          <p:cNvSpPr/>
          <p:nvPr/>
        </p:nvSpPr>
        <p:spPr>
          <a:xfrm>
            <a:off x="4281796" y="1866018"/>
            <a:ext cx="1601377" cy="583771"/>
          </a:xfrm>
          <a:custGeom>
            <a:avLst/>
            <a:gdLst>
              <a:gd name="connsiteX0" fmla="*/ 0 w 1818861"/>
              <a:gd name="connsiteY0" fmla="*/ 695741 h 695741"/>
              <a:gd name="connsiteX1" fmla="*/ 795131 w 1818861"/>
              <a:gd name="connsiteY1" fmla="*/ 2 h 695741"/>
              <a:gd name="connsiteX2" fmla="*/ 1818861 w 1818861"/>
              <a:gd name="connsiteY2" fmla="*/ 685802 h 695741"/>
              <a:gd name="connsiteX3" fmla="*/ 1818861 w 1818861"/>
              <a:gd name="connsiteY3" fmla="*/ 685802 h 695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8861" h="695741">
                <a:moveTo>
                  <a:pt x="0" y="695741"/>
                </a:moveTo>
                <a:cubicBezTo>
                  <a:pt x="245994" y="348699"/>
                  <a:pt x="491988" y="1658"/>
                  <a:pt x="795131" y="2"/>
                </a:cubicBezTo>
                <a:cubicBezTo>
                  <a:pt x="1098274" y="-1654"/>
                  <a:pt x="1818861" y="685802"/>
                  <a:pt x="1818861" y="685802"/>
                </a:cubicBezTo>
                <a:lnTo>
                  <a:pt x="1818861" y="685802"/>
                </a:lnTo>
              </a:path>
            </a:pathLst>
          </a:custGeom>
          <a:noFill/>
          <a:ln w="22225">
            <a:solidFill>
              <a:schemeClr val="bg1">
                <a:lumMod val="75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6CF5F47-47BE-40A0-A298-67FFDAC30A83}"/>
              </a:ext>
            </a:extLst>
          </p:cNvPr>
          <p:cNvCxnSpPr>
            <a:cxnSpLocks/>
          </p:cNvCxnSpPr>
          <p:nvPr/>
        </p:nvCxnSpPr>
        <p:spPr>
          <a:xfrm>
            <a:off x="6436291" y="2439851"/>
            <a:ext cx="52743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72C34DC-4B35-49F6-8655-7503C1F70BF1}"/>
              </a:ext>
            </a:extLst>
          </p:cNvPr>
          <p:cNvSpPr/>
          <p:nvPr/>
        </p:nvSpPr>
        <p:spPr>
          <a:xfrm>
            <a:off x="6445703" y="1835148"/>
            <a:ext cx="1539165" cy="583771"/>
          </a:xfrm>
          <a:custGeom>
            <a:avLst/>
            <a:gdLst>
              <a:gd name="connsiteX0" fmla="*/ 0 w 1818861"/>
              <a:gd name="connsiteY0" fmla="*/ 695741 h 695741"/>
              <a:gd name="connsiteX1" fmla="*/ 795131 w 1818861"/>
              <a:gd name="connsiteY1" fmla="*/ 2 h 695741"/>
              <a:gd name="connsiteX2" fmla="*/ 1818861 w 1818861"/>
              <a:gd name="connsiteY2" fmla="*/ 685802 h 695741"/>
              <a:gd name="connsiteX3" fmla="*/ 1818861 w 1818861"/>
              <a:gd name="connsiteY3" fmla="*/ 685802 h 695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8861" h="695741">
                <a:moveTo>
                  <a:pt x="0" y="695741"/>
                </a:moveTo>
                <a:cubicBezTo>
                  <a:pt x="245994" y="348699"/>
                  <a:pt x="491988" y="1658"/>
                  <a:pt x="795131" y="2"/>
                </a:cubicBezTo>
                <a:cubicBezTo>
                  <a:pt x="1098274" y="-1654"/>
                  <a:pt x="1818861" y="685802"/>
                  <a:pt x="1818861" y="685802"/>
                </a:cubicBezTo>
                <a:lnTo>
                  <a:pt x="1818861" y="685802"/>
                </a:lnTo>
              </a:path>
            </a:pathLst>
          </a:custGeom>
          <a:noFill/>
          <a:ln w="22225">
            <a:solidFill>
              <a:schemeClr val="bg1">
                <a:lumMod val="75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620AB3-D678-49F3-9EC1-55886F89158C}"/>
              </a:ext>
            </a:extLst>
          </p:cNvPr>
          <p:cNvSpPr txBox="1"/>
          <p:nvPr/>
        </p:nvSpPr>
        <p:spPr>
          <a:xfrm>
            <a:off x="854766" y="2945084"/>
            <a:ext cx="10783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After backward pass all the root-to-leaf arcs are consistent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6B494B-C9AB-4246-BE54-4ABC808DF973}"/>
                  </a:ext>
                </a:extLst>
              </p:cNvPr>
              <p:cNvSpPr txBox="1"/>
              <p:nvPr/>
            </p:nvSpPr>
            <p:spPr>
              <a:xfrm>
                <a:off x="1938130" y="3597965"/>
                <a:ext cx="707666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After a backward pass, each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 has been made arc consistent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Y’s children have been processed before Y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 Y’s cannot be reduced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6B494B-C9AB-4246-BE54-4ABC808DF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130" y="3597965"/>
                <a:ext cx="7076661" cy="1200329"/>
              </a:xfrm>
              <a:prstGeom prst="rect">
                <a:avLst/>
              </a:prstGeom>
              <a:blipFill>
                <a:blip r:embed="rId2"/>
                <a:stretch>
                  <a:fillRect l="-775" t="-3046" b="-8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DEC37622-E43D-4D98-AE36-D2D0BC0320E8}"/>
              </a:ext>
            </a:extLst>
          </p:cNvPr>
          <p:cNvSpPr txBox="1"/>
          <p:nvPr/>
        </p:nvSpPr>
        <p:spPr>
          <a:xfrm>
            <a:off x="854765" y="4898241"/>
            <a:ext cx="10783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Forward assignment will not backtrack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4E26D5-C514-40C1-8EBF-5C52C1831CE1}"/>
              </a:ext>
            </a:extLst>
          </p:cNvPr>
          <p:cNvSpPr txBox="1"/>
          <p:nvPr/>
        </p:nvSpPr>
        <p:spPr>
          <a:xfrm>
            <a:off x="854764" y="5617219"/>
            <a:ext cx="8160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2593A"/>
                </a:solidFill>
              </a:rPr>
              <a:t>Does not work on constraint graphs with cycles. WHY?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450F40-33EF-467D-AE66-2011513D8746}"/>
              </a:ext>
            </a:extLst>
          </p:cNvPr>
          <p:cNvSpPr txBox="1"/>
          <p:nvPr/>
        </p:nvSpPr>
        <p:spPr>
          <a:xfrm>
            <a:off x="854763" y="6231878"/>
            <a:ext cx="8160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2593A"/>
                </a:solidFill>
              </a:rPr>
              <a:t>Tree structured CSPs are not common either </a:t>
            </a:r>
            <a:r>
              <a:rPr lang="en-US" sz="2400" dirty="0">
                <a:solidFill>
                  <a:srgbClr val="F2593A"/>
                </a:solidFill>
                <a:sym typeface="Wingdings" panose="05000000000000000000" pitchFamily="2" charset="2"/>
              </a:rPr>
              <a:t> </a:t>
            </a:r>
            <a:endParaRPr lang="en-US" sz="2400" dirty="0">
              <a:solidFill>
                <a:srgbClr val="F259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57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2" grpId="0"/>
      <p:bldP spid="2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29752-4F73-48FE-9F65-DEA82737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to Tree Structured CSP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7DB72-757B-44A6-95A1-F12D3D78B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54</a:t>
            </a:fld>
            <a:r>
              <a:rPr lang="en-US"/>
              <a:t> </a:t>
            </a:r>
            <a:endParaRPr lang="en-US" dirty="0"/>
          </a:p>
        </p:txBody>
      </p:sp>
      <p:pic>
        <p:nvPicPr>
          <p:cNvPr id="23" name="Picture 22" descr="Shape, arrow&#10;&#10;Description automatically generated">
            <a:extLst>
              <a:ext uri="{FF2B5EF4-FFF2-40B4-BE49-F238E27FC236}">
                <a16:creationId xmlns:a16="http://schemas.microsoft.com/office/drawing/2014/main" id="{273BBF88-13CB-480E-9ECE-517ACC0EA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89" y="1668014"/>
            <a:ext cx="3357255" cy="2794996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C0145D3E-0529-4D14-BBD6-852316748C81}"/>
              </a:ext>
            </a:extLst>
          </p:cNvPr>
          <p:cNvSpPr/>
          <p:nvPr/>
        </p:nvSpPr>
        <p:spPr>
          <a:xfrm>
            <a:off x="2142323" y="2702031"/>
            <a:ext cx="531304" cy="291407"/>
          </a:xfrm>
          <a:prstGeom prst="ellipse">
            <a:avLst/>
          </a:prstGeom>
          <a:solidFill>
            <a:schemeClr val="accent6">
              <a:lumMod val="60000"/>
              <a:lumOff val="40000"/>
              <a:alpha val="68000"/>
            </a:schemeClr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62883A38-AB87-4BE2-A872-F4C76C8F743B}"/>
              </a:ext>
            </a:extLst>
          </p:cNvPr>
          <p:cNvSpPr/>
          <p:nvPr/>
        </p:nvSpPr>
        <p:spPr>
          <a:xfrm>
            <a:off x="5127390" y="2751553"/>
            <a:ext cx="1043608" cy="440494"/>
          </a:xfrm>
          <a:prstGeom prst="rightArrow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A screenshot of a cell phone&#10;&#10;Description automatically generated with low confidence">
            <a:extLst>
              <a:ext uri="{FF2B5EF4-FFF2-40B4-BE49-F238E27FC236}">
                <a16:creationId xmlns:a16="http://schemas.microsoft.com/office/drawing/2014/main" id="{27927951-D590-4562-B908-3FE6BE9A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177" y="1668014"/>
            <a:ext cx="3082361" cy="260757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1E7994C-3BD4-45C4-A8C6-65DFF0551BFA}"/>
              </a:ext>
            </a:extLst>
          </p:cNvPr>
          <p:cNvSpPr txBox="1"/>
          <p:nvPr/>
        </p:nvSpPr>
        <p:spPr>
          <a:xfrm>
            <a:off x="659508" y="4460665"/>
            <a:ext cx="10273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00B050"/>
                </a:solidFill>
              </a:rPr>
              <a:t>C</a:t>
            </a:r>
            <a:r>
              <a:rPr lang="en-US" sz="2400" dirty="0">
                <a:solidFill>
                  <a:srgbClr val="00B050"/>
                </a:solidFill>
              </a:rPr>
              <a:t>ONDITIONING: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Forcefully instantiate a variable and prune the domains of the neighbors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FCD766C-97CA-40C6-9C2D-CE55D98F6214}"/>
              </a:ext>
            </a:extLst>
          </p:cNvPr>
          <p:cNvSpPr txBox="1"/>
          <p:nvPr/>
        </p:nvSpPr>
        <p:spPr>
          <a:xfrm>
            <a:off x="659508" y="5383995"/>
            <a:ext cx="10273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00B050"/>
                </a:solidFill>
              </a:rPr>
              <a:t>C</a:t>
            </a:r>
            <a:r>
              <a:rPr lang="en-US" sz="2400" dirty="0">
                <a:solidFill>
                  <a:srgbClr val="00B050"/>
                </a:solidFill>
              </a:rPr>
              <a:t>UTSET</a:t>
            </a:r>
            <a:r>
              <a:rPr lang="en-US" sz="3000" dirty="0">
                <a:solidFill>
                  <a:srgbClr val="00B050"/>
                </a:solidFill>
              </a:rPr>
              <a:t>-C</a:t>
            </a:r>
            <a:r>
              <a:rPr lang="en-US" sz="2400" dirty="0">
                <a:solidFill>
                  <a:srgbClr val="00B050"/>
                </a:solidFill>
              </a:rPr>
              <a:t>ONDITIONING: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Obtain a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cutset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of variables, removing those will leave the concept graph a tree. Instantiate (in all ways) the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cutset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307951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45" grpId="0"/>
      <p:bldP spid="4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9F1B5-E4A6-4E97-87DD-16C0B7E0E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Cutset</a:t>
            </a:r>
            <a:r>
              <a:rPr lang="en-US" dirty="0"/>
              <a:t> Conditioning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942EE-4305-401F-BD45-DD50E17C9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55</a:t>
            </a:fld>
            <a:r>
              <a:rPr lang="en-US"/>
              <a:t> </a:t>
            </a:r>
            <a:endParaRPr lang="en-US" dirty="0"/>
          </a:p>
        </p:txBody>
      </p:sp>
      <p:pic>
        <p:nvPicPr>
          <p:cNvPr id="5" name="Picture 4" descr="Shape, arrow&#10;&#10;Description automatically generated">
            <a:extLst>
              <a:ext uri="{FF2B5EF4-FFF2-40B4-BE49-F238E27FC236}">
                <a16:creationId xmlns:a16="http://schemas.microsoft.com/office/drawing/2014/main" id="{9011EAD8-5FF6-467A-AA94-0EDA7F21A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50" y="3803159"/>
            <a:ext cx="1521515" cy="126669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548D4E5-11A6-4915-A577-350674E4F031}"/>
              </a:ext>
            </a:extLst>
          </p:cNvPr>
          <p:cNvSpPr/>
          <p:nvPr/>
        </p:nvSpPr>
        <p:spPr>
          <a:xfrm>
            <a:off x="1006470" y="4266131"/>
            <a:ext cx="203312" cy="150499"/>
          </a:xfrm>
          <a:prstGeom prst="ellipse">
            <a:avLst/>
          </a:prstGeom>
          <a:solidFill>
            <a:schemeClr val="accent6">
              <a:lumMod val="60000"/>
              <a:lumOff val="40000"/>
              <a:alpha val="68000"/>
            </a:schemeClr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7C8191B-F3C3-4FC0-BFAF-174E968829A1}"/>
              </a:ext>
            </a:extLst>
          </p:cNvPr>
          <p:cNvSpPr/>
          <p:nvPr/>
        </p:nvSpPr>
        <p:spPr>
          <a:xfrm>
            <a:off x="623373" y="1844318"/>
            <a:ext cx="1172818" cy="477078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Choose a </a:t>
            </a:r>
            <a:r>
              <a:rPr lang="en-US" sz="1400" dirty="0" err="1"/>
              <a:t>cutset</a:t>
            </a:r>
            <a:endParaRPr lang="en-US" sz="1400" dirty="0"/>
          </a:p>
        </p:txBody>
      </p:sp>
      <p:pic>
        <p:nvPicPr>
          <p:cNvPr id="10" name="Picture 9" descr="Shape, arrow&#10;&#10;Description automatically generated">
            <a:extLst>
              <a:ext uri="{FF2B5EF4-FFF2-40B4-BE49-F238E27FC236}">
                <a16:creationId xmlns:a16="http://schemas.microsoft.com/office/drawing/2014/main" id="{D32873D0-E213-4559-A965-C8D6A3F1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420" y="2639380"/>
            <a:ext cx="1521515" cy="126669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7A66844-9101-450D-9AF4-80BE3FA3FF2A}"/>
              </a:ext>
            </a:extLst>
          </p:cNvPr>
          <p:cNvSpPr/>
          <p:nvPr/>
        </p:nvSpPr>
        <p:spPr>
          <a:xfrm>
            <a:off x="3923840" y="3102352"/>
            <a:ext cx="203312" cy="150499"/>
          </a:xfrm>
          <a:prstGeom prst="ellipse">
            <a:avLst/>
          </a:prstGeom>
          <a:solidFill>
            <a:srgbClr val="F2593A">
              <a:alpha val="68000"/>
            </a:srgbClr>
          </a:solidFill>
          <a:ln w="19050">
            <a:solidFill>
              <a:srgbClr val="F259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12" name="Picture 11" descr="Shape, arrow&#10;&#10;Description automatically generated">
            <a:extLst>
              <a:ext uri="{FF2B5EF4-FFF2-40B4-BE49-F238E27FC236}">
                <a16:creationId xmlns:a16="http://schemas.microsoft.com/office/drawing/2014/main" id="{BED8C37B-C3AD-4DA3-9127-9688F573C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791" y="3925956"/>
            <a:ext cx="1521515" cy="126669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17A59CD-0A49-4539-B030-67AEAD4BCE58}"/>
              </a:ext>
            </a:extLst>
          </p:cNvPr>
          <p:cNvSpPr/>
          <p:nvPr/>
        </p:nvSpPr>
        <p:spPr>
          <a:xfrm>
            <a:off x="3793211" y="4388928"/>
            <a:ext cx="203312" cy="150499"/>
          </a:xfrm>
          <a:prstGeom prst="ellipse">
            <a:avLst/>
          </a:prstGeom>
          <a:solidFill>
            <a:srgbClr val="8DD848">
              <a:alpha val="68000"/>
            </a:srgbClr>
          </a:solidFill>
          <a:ln w="19050">
            <a:solidFill>
              <a:srgbClr val="8DD8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14" name="Picture 13" descr="Shape, arrow&#10;&#10;Description automatically generated">
            <a:extLst>
              <a:ext uri="{FF2B5EF4-FFF2-40B4-BE49-F238E27FC236}">
                <a16:creationId xmlns:a16="http://schemas.microsoft.com/office/drawing/2014/main" id="{1A7EE07F-9944-403E-82AF-6CF92680F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791" y="5424140"/>
            <a:ext cx="1521515" cy="126669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900D32D-82FC-4273-B7C6-E86B2A08786E}"/>
              </a:ext>
            </a:extLst>
          </p:cNvPr>
          <p:cNvSpPr/>
          <p:nvPr/>
        </p:nvSpPr>
        <p:spPr>
          <a:xfrm>
            <a:off x="3793211" y="5887112"/>
            <a:ext cx="203312" cy="150499"/>
          </a:xfrm>
          <a:prstGeom prst="ellipse">
            <a:avLst/>
          </a:prstGeom>
          <a:solidFill>
            <a:srgbClr val="4173E3">
              <a:alpha val="68000"/>
            </a:srgbClr>
          </a:solidFill>
          <a:ln w="19050">
            <a:solidFill>
              <a:srgbClr val="417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5FE6064-BB25-4834-A620-02A96C453FDE}"/>
              </a:ext>
            </a:extLst>
          </p:cNvPr>
          <p:cNvSpPr/>
          <p:nvPr/>
        </p:nvSpPr>
        <p:spPr>
          <a:xfrm>
            <a:off x="3439087" y="1808020"/>
            <a:ext cx="1172818" cy="477078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Instantiate </a:t>
            </a:r>
            <a:r>
              <a:rPr lang="en-US" sz="1400" dirty="0" err="1"/>
              <a:t>cutset</a:t>
            </a:r>
            <a:endParaRPr lang="en-US" sz="14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EBC7E1-1976-469D-AE92-9435CA9EEA1A}"/>
              </a:ext>
            </a:extLst>
          </p:cNvPr>
          <p:cNvCxnSpPr>
            <a:stCxn id="5" idx="3"/>
          </p:cNvCxnSpPr>
          <p:nvPr/>
        </p:nvCxnSpPr>
        <p:spPr>
          <a:xfrm flipV="1">
            <a:off x="1970565" y="2966720"/>
            <a:ext cx="1468522" cy="146978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3869970-986B-46E7-91D0-32E957863047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1970565" y="4233418"/>
            <a:ext cx="1265226" cy="20309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8AF9E19-1932-4886-AA05-39AD5665E468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970565" y="4436508"/>
            <a:ext cx="1395855" cy="1186405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screenshot of a cell phone&#10;&#10;Description automatically generated with low confidence">
            <a:extLst>
              <a:ext uri="{FF2B5EF4-FFF2-40B4-BE49-F238E27FC236}">
                <a16:creationId xmlns:a16="http://schemas.microsoft.com/office/drawing/2014/main" id="{84124767-8671-4B12-BD08-6373C166E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716" y="2590857"/>
            <a:ext cx="1315462" cy="1112836"/>
          </a:xfrm>
          <a:prstGeom prst="rect">
            <a:avLst/>
          </a:prstGeom>
        </p:spPr>
      </p:pic>
      <p:pic>
        <p:nvPicPr>
          <p:cNvPr id="26" name="Picture 25" descr="A screenshot of a cell phone&#10;&#10;Description automatically generated with low confidence">
            <a:extLst>
              <a:ext uri="{FF2B5EF4-FFF2-40B4-BE49-F238E27FC236}">
                <a16:creationId xmlns:a16="http://schemas.microsoft.com/office/drawing/2014/main" id="{8CEFE2EA-E1A3-461D-8AF0-0094756D2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716" y="3986167"/>
            <a:ext cx="1315462" cy="1112836"/>
          </a:xfrm>
          <a:prstGeom prst="rect">
            <a:avLst/>
          </a:prstGeom>
        </p:spPr>
      </p:pic>
      <p:pic>
        <p:nvPicPr>
          <p:cNvPr id="27" name="Picture 26" descr="A screenshot of a cell phone&#10;&#10;Description automatically generated with low confidence">
            <a:extLst>
              <a:ext uri="{FF2B5EF4-FFF2-40B4-BE49-F238E27FC236}">
                <a16:creationId xmlns:a16="http://schemas.microsoft.com/office/drawing/2014/main" id="{F6D54655-FFD2-4CFA-8268-8849D87C8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316" y="5462774"/>
            <a:ext cx="1315462" cy="111283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E212032-B06A-405D-97E6-9CFE2CA6542B}"/>
              </a:ext>
            </a:extLst>
          </p:cNvPr>
          <p:cNvCxnSpPr>
            <a:cxnSpLocks/>
          </p:cNvCxnSpPr>
          <p:nvPr/>
        </p:nvCxnSpPr>
        <p:spPr>
          <a:xfrm>
            <a:off x="4859034" y="3277808"/>
            <a:ext cx="1988331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B48016E-FDF8-4FB8-929D-55431584572E}"/>
              </a:ext>
            </a:extLst>
          </p:cNvPr>
          <p:cNvCxnSpPr>
            <a:cxnSpLocks/>
          </p:cNvCxnSpPr>
          <p:nvPr/>
        </p:nvCxnSpPr>
        <p:spPr>
          <a:xfrm>
            <a:off x="4787786" y="4559305"/>
            <a:ext cx="1988331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CB62CEB-6146-4A70-9C82-38AB7DA2EA10}"/>
              </a:ext>
            </a:extLst>
          </p:cNvPr>
          <p:cNvCxnSpPr>
            <a:cxnSpLocks/>
          </p:cNvCxnSpPr>
          <p:nvPr/>
        </p:nvCxnSpPr>
        <p:spPr>
          <a:xfrm>
            <a:off x="4787786" y="6134105"/>
            <a:ext cx="1988331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2F5053B-EC97-4F4F-831B-1D42FB881289}"/>
              </a:ext>
            </a:extLst>
          </p:cNvPr>
          <p:cNvSpPr/>
          <p:nvPr/>
        </p:nvSpPr>
        <p:spPr>
          <a:xfrm>
            <a:off x="5195542" y="1844318"/>
            <a:ext cx="1172818" cy="477078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Compute residual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FB3A20B-3EED-4503-939C-CA1D6031D676}"/>
              </a:ext>
            </a:extLst>
          </p:cNvPr>
          <p:cNvSpPr/>
          <p:nvPr/>
        </p:nvSpPr>
        <p:spPr>
          <a:xfrm>
            <a:off x="6958872" y="1844318"/>
            <a:ext cx="1652905" cy="477078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Solve residual Tree CSP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BF32A7-4168-44D8-8FF9-417B6EBDDD05}"/>
                  </a:ext>
                </a:extLst>
              </p:cNvPr>
              <p:cNvSpPr txBox="1"/>
              <p:nvPr/>
            </p:nvSpPr>
            <p:spPr>
              <a:xfrm>
                <a:off x="8928776" y="3765497"/>
                <a:ext cx="308034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Runtime with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cutset</a:t>
                </a:r>
                <a:r>
                  <a:rPr lang="en-US" sz="2000" dirty="0">
                    <a:solidFill>
                      <a:schemeClr val="bg1"/>
                    </a:solidFill>
                  </a:rPr>
                  <a:t> size c 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BF32A7-4168-44D8-8FF9-417B6EBDD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8776" y="3765497"/>
                <a:ext cx="3080343" cy="707886"/>
              </a:xfrm>
              <a:prstGeom prst="rect">
                <a:avLst/>
              </a:prstGeom>
              <a:blipFill>
                <a:blip r:embed="rId4"/>
                <a:stretch>
                  <a:fillRect l="-2178" t="-4310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737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13" grpId="0" animBg="1"/>
      <p:bldP spid="15" grpId="0" animBg="1"/>
      <p:bldP spid="16" grpId="0" animBg="1"/>
      <p:bldP spid="32" grpId="0" animBg="1"/>
      <p:bldP spid="3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C65FD-4251-47F1-A53C-CCB6148C3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Decomposition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24C01-90A1-4463-8A97-BEA46C13F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56</a:t>
            </a:fld>
            <a:r>
              <a:rPr lang="en-US"/>
              <a:t> </a:t>
            </a:r>
            <a:endParaRPr lang="en-US" dirty="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FA812A8-A6CC-482E-A2D8-AA738220434D}"/>
              </a:ext>
            </a:extLst>
          </p:cNvPr>
          <p:cNvGrpSpPr/>
          <p:nvPr/>
        </p:nvGrpSpPr>
        <p:grpSpPr>
          <a:xfrm>
            <a:off x="984529" y="4038677"/>
            <a:ext cx="1797531" cy="1341823"/>
            <a:chOff x="1456053" y="4335819"/>
            <a:chExt cx="1797531" cy="1341823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0039443-BE01-4061-99A0-EE63A4CD3403}"/>
                </a:ext>
              </a:extLst>
            </p:cNvPr>
            <p:cNvSpPr/>
            <p:nvPr/>
          </p:nvSpPr>
          <p:spPr>
            <a:xfrm>
              <a:off x="1456053" y="4447821"/>
              <a:ext cx="599177" cy="329994"/>
            </a:xfrm>
            <a:prstGeom prst="ellipse">
              <a:avLst/>
            </a:prstGeom>
            <a:noFill/>
            <a:ln w="254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WA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65175C4-8312-4094-8A77-0174444C86D0}"/>
                </a:ext>
              </a:extLst>
            </p:cNvPr>
            <p:cNvSpPr/>
            <p:nvPr/>
          </p:nvSpPr>
          <p:spPr>
            <a:xfrm>
              <a:off x="2654407" y="4447821"/>
              <a:ext cx="599177" cy="329994"/>
            </a:xfrm>
            <a:prstGeom prst="ellipse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NT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2A5DF0D-97A2-478A-AB3A-097444CBF0A3}"/>
                </a:ext>
              </a:extLst>
            </p:cNvPr>
            <p:cNvSpPr/>
            <p:nvPr/>
          </p:nvSpPr>
          <p:spPr>
            <a:xfrm>
              <a:off x="2055230" y="5347648"/>
              <a:ext cx="599177" cy="329994"/>
            </a:xfrm>
            <a:prstGeom prst="ellipse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SA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7E2AEB3-605A-4C97-9A27-C236C0B9443A}"/>
                </a:ext>
              </a:extLst>
            </p:cNvPr>
            <p:cNvCxnSpPr>
              <a:cxnSpLocks/>
              <a:stCxn id="19" idx="4"/>
              <a:endCxn id="21" idx="1"/>
            </p:cNvCxnSpPr>
            <p:nvPr/>
          </p:nvCxnSpPr>
          <p:spPr>
            <a:xfrm>
              <a:off x="1755642" y="4777815"/>
              <a:ext cx="387335" cy="61816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2EE56D4-D411-4CAA-A0C9-7EAED2849FD7}"/>
                </a:ext>
              </a:extLst>
            </p:cNvPr>
            <p:cNvCxnSpPr>
              <a:cxnSpLocks/>
              <a:stCxn id="20" idx="4"/>
              <a:endCxn id="21" idx="7"/>
            </p:cNvCxnSpPr>
            <p:nvPr/>
          </p:nvCxnSpPr>
          <p:spPr>
            <a:xfrm flipH="1">
              <a:off x="2566660" y="4777815"/>
              <a:ext cx="387336" cy="61816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4392D6A-44A6-424C-A6B1-A2C872DB2B5F}"/>
                </a:ext>
              </a:extLst>
            </p:cNvPr>
            <p:cNvCxnSpPr>
              <a:cxnSpLocks/>
              <a:stCxn id="19" idx="6"/>
              <a:endCxn id="20" idx="2"/>
            </p:cNvCxnSpPr>
            <p:nvPr/>
          </p:nvCxnSpPr>
          <p:spPr>
            <a:xfrm>
              <a:off x="2055230" y="4612818"/>
              <a:ext cx="599177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86A8FEE-B3D7-4FA3-80D8-A208302BA2CB}"/>
                    </a:ext>
                  </a:extLst>
                </p:cNvPr>
                <p:cNvSpPr txBox="1"/>
                <p:nvPr/>
              </p:nvSpPr>
              <p:spPr>
                <a:xfrm>
                  <a:off x="2239402" y="4335819"/>
                  <a:ext cx="2308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86A8FEE-B3D7-4FA3-80D8-A208302BA2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9402" y="4335819"/>
                  <a:ext cx="230832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5789" r="-1842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15CD2EC-8671-487F-AC24-FD1944366888}"/>
                    </a:ext>
                  </a:extLst>
                </p:cNvPr>
                <p:cNvSpPr txBox="1"/>
                <p:nvPr/>
              </p:nvSpPr>
              <p:spPr>
                <a:xfrm>
                  <a:off x="1701621" y="4948395"/>
                  <a:ext cx="2308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15CD2EC-8671-487F-AC24-FD19443668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1621" y="4948395"/>
                  <a:ext cx="230832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421" r="-1578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C7F294C-17C8-4E90-AA60-9E2A69193CED}"/>
                    </a:ext>
                  </a:extLst>
                </p:cNvPr>
                <p:cNvSpPr txBox="1"/>
                <p:nvPr/>
              </p:nvSpPr>
              <p:spPr>
                <a:xfrm>
                  <a:off x="2760328" y="4969309"/>
                  <a:ext cx="2308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C7F294C-17C8-4E90-AA60-9E2A69193C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0328" y="4969309"/>
                  <a:ext cx="23083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5789" r="-18421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4277779-68D2-46FA-9BD2-7C4788767FBD}"/>
              </a:ext>
            </a:extLst>
          </p:cNvPr>
          <p:cNvGrpSpPr/>
          <p:nvPr/>
        </p:nvGrpSpPr>
        <p:grpSpPr>
          <a:xfrm>
            <a:off x="3679168" y="3989716"/>
            <a:ext cx="1797531" cy="1341823"/>
            <a:chOff x="3661295" y="4335819"/>
            <a:chExt cx="1797531" cy="1341823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0A02F67-D3C4-435B-8263-E99C05102B3E}"/>
                </a:ext>
              </a:extLst>
            </p:cNvPr>
            <p:cNvSpPr/>
            <p:nvPr/>
          </p:nvSpPr>
          <p:spPr>
            <a:xfrm>
              <a:off x="3661295" y="4447821"/>
              <a:ext cx="599177" cy="329994"/>
            </a:xfrm>
            <a:prstGeom prst="ellipse">
              <a:avLst/>
            </a:prstGeom>
            <a:noFill/>
            <a:ln w="254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NT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B9FFCD7-EC58-445D-879D-70A42DAC7C95}"/>
                </a:ext>
              </a:extLst>
            </p:cNvPr>
            <p:cNvSpPr/>
            <p:nvPr/>
          </p:nvSpPr>
          <p:spPr>
            <a:xfrm>
              <a:off x="4859649" y="4447821"/>
              <a:ext cx="599177" cy="329994"/>
            </a:xfrm>
            <a:prstGeom prst="ellipse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Q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659528E-6700-4644-A3E1-66F16EF6A960}"/>
                </a:ext>
              </a:extLst>
            </p:cNvPr>
            <p:cNvSpPr/>
            <p:nvPr/>
          </p:nvSpPr>
          <p:spPr>
            <a:xfrm>
              <a:off x="4260472" y="5347648"/>
              <a:ext cx="599177" cy="329994"/>
            </a:xfrm>
            <a:prstGeom prst="ellipse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SA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BDFDD5E-C0C4-435B-9AA8-54394EA3DBB2}"/>
                </a:ext>
              </a:extLst>
            </p:cNvPr>
            <p:cNvCxnSpPr>
              <a:cxnSpLocks/>
              <a:stCxn id="47" idx="4"/>
              <a:endCxn id="49" idx="1"/>
            </p:cNvCxnSpPr>
            <p:nvPr/>
          </p:nvCxnSpPr>
          <p:spPr>
            <a:xfrm>
              <a:off x="3960884" y="4777815"/>
              <a:ext cx="387335" cy="61816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75374CA-E2ED-4034-BACC-90A96D161D73}"/>
                </a:ext>
              </a:extLst>
            </p:cNvPr>
            <p:cNvCxnSpPr>
              <a:cxnSpLocks/>
              <a:stCxn id="48" idx="4"/>
              <a:endCxn id="49" idx="7"/>
            </p:cNvCxnSpPr>
            <p:nvPr/>
          </p:nvCxnSpPr>
          <p:spPr>
            <a:xfrm flipH="1">
              <a:off x="4771902" y="4777815"/>
              <a:ext cx="387336" cy="61816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D8AE036-AAA6-42CC-B6B0-70D368210328}"/>
                </a:ext>
              </a:extLst>
            </p:cNvPr>
            <p:cNvCxnSpPr>
              <a:cxnSpLocks/>
              <a:stCxn id="47" idx="6"/>
              <a:endCxn id="48" idx="2"/>
            </p:cNvCxnSpPr>
            <p:nvPr/>
          </p:nvCxnSpPr>
          <p:spPr>
            <a:xfrm>
              <a:off x="4260472" y="4612818"/>
              <a:ext cx="599177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A09B1360-91E5-454D-933A-684DE111E8C6}"/>
                    </a:ext>
                  </a:extLst>
                </p:cNvPr>
                <p:cNvSpPr txBox="1"/>
                <p:nvPr/>
              </p:nvSpPr>
              <p:spPr>
                <a:xfrm>
                  <a:off x="4444644" y="4335819"/>
                  <a:ext cx="2308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A09B1360-91E5-454D-933A-684DE111E8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4644" y="4335819"/>
                  <a:ext cx="230832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5789" r="-18421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8CB73E80-9163-4E62-8BFE-FD632CEEEE5C}"/>
                    </a:ext>
                  </a:extLst>
                </p:cNvPr>
                <p:cNvSpPr txBox="1"/>
                <p:nvPr/>
              </p:nvSpPr>
              <p:spPr>
                <a:xfrm>
                  <a:off x="3906863" y="4948395"/>
                  <a:ext cx="2308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8CB73E80-9163-4E62-8BFE-FD632CEEEE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6863" y="4948395"/>
                  <a:ext cx="230832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8421" r="-1578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B54F7EE9-05B8-4FC4-A7D4-592DFDE88F0A}"/>
                    </a:ext>
                  </a:extLst>
                </p:cNvPr>
                <p:cNvSpPr txBox="1"/>
                <p:nvPr/>
              </p:nvSpPr>
              <p:spPr>
                <a:xfrm>
                  <a:off x="4965570" y="4969309"/>
                  <a:ext cx="2308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B54F7EE9-05B8-4FC4-A7D4-592DFDE88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5570" y="4969309"/>
                  <a:ext cx="230832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5789" r="-18421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B4721A3-BAF2-42F6-AB5B-5324AC3A7D22}"/>
              </a:ext>
            </a:extLst>
          </p:cNvPr>
          <p:cNvGrpSpPr/>
          <p:nvPr/>
        </p:nvGrpSpPr>
        <p:grpSpPr>
          <a:xfrm>
            <a:off x="6435682" y="3970409"/>
            <a:ext cx="1824132" cy="1331313"/>
            <a:chOff x="5900975" y="4346329"/>
            <a:chExt cx="1824132" cy="1331313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3E6F6FD-2969-44E4-A3AC-6CD6C51CAA00}"/>
                </a:ext>
              </a:extLst>
            </p:cNvPr>
            <p:cNvSpPr/>
            <p:nvPr/>
          </p:nvSpPr>
          <p:spPr>
            <a:xfrm>
              <a:off x="5900975" y="4447821"/>
              <a:ext cx="599177" cy="329994"/>
            </a:xfrm>
            <a:prstGeom prst="ellipse">
              <a:avLst/>
            </a:prstGeom>
            <a:noFill/>
            <a:ln w="254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Q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5DFF4D3-0545-4359-B0F3-1DE9527E6398}"/>
                </a:ext>
              </a:extLst>
            </p:cNvPr>
            <p:cNvSpPr/>
            <p:nvPr/>
          </p:nvSpPr>
          <p:spPr>
            <a:xfrm>
              <a:off x="6994229" y="4479351"/>
              <a:ext cx="730878" cy="276999"/>
            </a:xfrm>
            <a:prstGeom prst="ellipse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NSW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26818CD-B8B3-4EF7-9116-EBFB5F36D247}"/>
                </a:ext>
              </a:extLst>
            </p:cNvPr>
            <p:cNvSpPr/>
            <p:nvPr/>
          </p:nvSpPr>
          <p:spPr>
            <a:xfrm>
              <a:off x="6500152" y="5347648"/>
              <a:ext cx="599177" cy="329994"/>
            </a:xfrm>
            <a:prstGeom prst="ellipse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SA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3784832-F853-4E85-A624-B1BCF3FC13F4}"/>
                </a:ext>
              </a:extLst>
            </p:cNvPr>
            <p:cNvCxnSpPr>
              <a:cxnSpLocks/>
              <a:stCxn id="56" idx="4"/>
              <a:endCxn id="58" idx="1"/>
            </p:cNvCxnSpPr>
            <p:nvPr/>
          </p:nvCxnSpPr>
          <p:spPr>
            <a:xfrm>
              <a:off x="6200564" y="4777815"/>
              <a:ext cx="387335" cy="61816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B0D7D8E-9D49-4030-A134-3037D426C514}"/>
                </a:ext>
              </a:extLst>
            </p:cNvPr>
            <p:cNvCxnSpPr>
              <a:cxnSpLocks/>
              <a:stCxn id="57" idx="4"/>
              <a:endCxn id="58" idx="7"/>
            </p:cNvCxnSpPr>
            <p:nvPr/>
          </p:nvCxnSpPr>
          <p:spPr>
            <a:xfrm flipH="1">
              <a:off x="7011582" y="4756350"/>
              <a:ext cx="348086" cy="639625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3A31214-0A8E-4E70-BC5B-9EC65F2D7284}"/>
                </a:ext>
              </a:extLst>
            </p:cNvPr>
            <p:cNvCxnSpPr>
              <a:cxnSpLocks/>
              <a:stCxn id="56" idx="6"/>
              <a:endCxn id="57" idx="2"/>
            </p:cNvCxnSpPr>
            <p:nvPr/>
          </p:nvCxnSpPr>
          <p:spPr>
            <a:xfrm>
              <a:off x="6500152" y="4612818"/>
              <a:ext cx="494077" cy="5033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04C97A2-E049-42DC-8615-73A2D5E8F828}"/>
                    </a:ext>
                  </a:extLst>
                </p:cNvPr>
                <p:cNvSpPr txBox="1"/>
                <p:nvPr/>
              </p:nvSpPr>
              <p:spPr>
                <a:xfrm>
                  <a:off x="6146543" y="4948395"/>
                  <a:ext cx="2308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04C97A2-E049-42DC-8615-73A2D5E8F8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6543" y="4948395"/>
                  <a:ext cx="230832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5789" r="-18421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854D32F7-7110-4259-8EE0-CD3CD3E4F434}"/>
                    </a:ext>
                  </a:extLst>
                </p:cNvPr>
                <p:cNvSpPr txBox="1"/>
                <p:nvPr/>
              </p:nvSpPr>
              <p:spPr>
                <a:xfrm>
                  <a:off x="7205250" y="4969309"/>
                  <a:ext cx="2308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854D32F7-7110-4259-8EE0-CD3CD3E4F4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5250" y="4969309"/>
                  <a:ext cx="230832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8421" r="-1578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5BA375DC-1DC6-4DC6-BB54-A57F6593A881}"/>
                    </a:ext>
                  </a:extLst>
                </p:cNvPr>
                <p:cNvSpPr txBox="1"/>
                <p:nvPr/>
              </p:nvSpPr>
              <p:spPr>
                <a:xfrm>
                  <a:off x="6646427" y="4346329"/>
                  <a:ext cx="2308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5BA375DC-1DC6-4DC6-BB54-A57F6593A8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6427" y="4346329"/>
                  <a:ext cx="230832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5789" r="-18421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F689C1B-3054-4425-B73B-0BB58F78A3E3}"/>
              </a:ext>
            </a:extLst>
          </p:cNvPr>
          <p:cNvGrpSpPr/>
          <p:nvPr/>
        </p:nvGrpSpPr>
        <p:grpSpPr>
          <a:xfrm>
            <a:off x="9170289" y="3970409"/>
            <a:ext cx="1824132" cy="1331313"/>
            <a:chOff x="8029297" y="4346329"/>
            <a:chExt cx="1824132" cy="1331313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6CC30D4-A4E9-4556-9CA3-E4F386492740}"/>
                </a:ext>
              </a:extLst>
            </p:cNvPr>
            <p:cNvSpPr/>
            <p:nvPr/>
          </p:nvSpPr>
          <p:spPr>
            <a:xfrm>
              <a:off x="8029297" y="4447821"/>
              <a:ext cx="599177" cy="329994"/>
            </a:xfrm>
            <a:prstGeom prst="ellipse">
              <a:avLst/>
            </a:prstGeom>
            <a:noFill/>
            <a:ln w="254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Q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A5E5139-D820-431D-A7E9-288E9EE9E490}"/>
                </a:ext>
              </a:extLst>
            </p:cNvPr>
            <p:cNvSpPr/>
            <p:nvPr/>
          </p:nvSpPr>
          <p:spPr>
            <a:xfrm>
              <a:off x="9122551" y="4479351"/>
              <a:ext cx="730878" cy="276999"/>
            </a:xfrm>
            <a:prstGeom prst="ellipse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NSW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8090B33-6AC9-43E2-AE3A-23550229B930}"/>
                </a:ext>
              </a:extLst>
            </p:cNvPr>
            <p:cNvSpPr/>
            <p:nvPr/>
          </p:nvSpPr>
          <p:spPr>
            <a:xfrm>
              <a:off x="8628474" y="5347648"/>
              <a:ext cx="599177" cy="329994"/>
            </a:xfrm>
            <a:prstGeom prst="ellipse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SA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D5388DF-C21B-4285-890D-26E491206FE6}"/>
                </a:ext>
              </a:extLst>
            </p:cNvPr>
            <p:cNvCxnSpPr>
              <a:cxnSpLocks/>
              <a:stCxn id="66" idx="4"/>
              <a:endCxn id="68" idx="1"/>
            </p:cNvCxnSpPr>
            <p:nvPr/>
          </p:nvCxnSpPr>
          <p:spPr>
            <a:xfrm>
              <a:off x="8328886" y="4777815"/>
              <a:ext cx="387335" cy="61816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D221193-6765-458E-8B4B-D4799EFD6263}"/>
                </a:ext>
              </a:extLst>
            </p:cNvPr>
            <p:cNvCxnSpPr>
              <a:cxnSpLocks/>
              <a:stCxn id="67" idx="4"/>
              <a:endCxn id="68" idx="7"/>
            </p:cNvCxnSpPr>
            <p:nvPr/>
          </p:nvCxnSpPr>
          <p:spPr>
            <a:xfrm flipH="1">
              <a:off x="9139904" y="4756350"/>
              <a:ext cx="348086" cy="639625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1900EBE-461D-49CF-96C1-12CE25B1B52B}"/>
                </a:ext>
              </a:extLst>
            </p:cNvPr>
            <p:cNvCxnSpPr>
              <a:cxnSpLocks/>
              <a:stCxn id="66" idx="6"/>
              <a:endCxn id="67" idx="2"/>
            </p:cNvCxnSpPr>
            <p:nvPr/>
          </p:nvCxnSpPr>
          <p:spPr>
            <a:xfrm>
              <a:off x="8628474" y="4612818"/>
              <a:ext cx="494077" cy="5033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544EFFF-B0B8-4E97-855C-3838ED897C45}"/>
                    </a:ext>
                  </a:extLst>
                </p:cNvPr>
                <p:cNvSpPr txBox="1"/>
                <p:nvPr/>
              </p:nvSpPr>
              <p:spPr>
                <a:xfrm>
                  <a:off x="8274865" y="4948395"/>
                  <a:ext cx="2308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8544EFFF-B0B8-4E97-855C-3838ED897C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4865" y="4948395"/>
                  <a:ext cx="230832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8919" r="-1891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91B22BD8-48BA-4801-BDCD-68EAA47AF4DE}"/>
                    </a:ext>
                  </a:extLst>
                </p:cNvPr>
                <p:cNvSpPr txBox="1"/>
                <p:nvPr/>
              </p:nvSpPr>
              <p:spPr>
                <a:xfrm>
                  <a:off x="9333572" y="4969309"/>
                  <a:ext cx="2308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91B22BD8-48BA-4801-BDCD-68EAA47AF4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3572" y="4969309"/>
                  <a:ext cx="230832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15789" r="-1842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5DD33722-8DE1-4F5F-B157-822246232ACA}"/>
                    </a:ext>
                  </a:extLst>
                </p:cNvPr>
                <p:cNvSpPr txBox="1"/>
                <p:nvPr/>
              </p:nvSpPr>
              <p:spPr>
                <a:xfrm>
                  <a:off x="8768017" y="4346329"/>
                  <a:ext cx="2308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5DD33722-8DE1-4F5F-B157-822246232A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8017" y="4346329"/>
                  <a:ext cx="230832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15789" r="-18421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2786B1C9-844C-4027-8521-446EA3B9183A}"/>
              </a:ext>
            </a:extLst>
          </p:cNvPr>
          <p:cNvSpPr/>
          <p:nvPr/>
        </p:nvSpPr>
        <p:spPr>
          <a:xfrm>
            <a:off x="984529" y="3990379"/>
            <a:ext cx="1835202" cy="1503680"/>
          </a:xfrm>
          <a:prstGeom prst="roundRect">
            <a:avLst/>
          </a:prstGeom>
          <a:solidFill>
            <a:srgbClr val="00B05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E981460A-ECC1-4D9A-BB31-4A5CA5D3B8C1}"/>
              </a:ext>
            </a:extLst>
          </p:cNvPr>
          <p:cNvSpPr/>
          <p:nvPr/>
        </p:nvSpPr>
        <p:spPr>
          <a:xfrm>
            <a:off x="3677552" y="4000226"/>
            <a:ext cx="1835202" cy="1503680"/>
          </a:xfrm>
          <a:prstGeom prst="roundRect">
            <a:avLst/>
          </a:prstGeom>
          <a:solidFill>
            <a:srgbClr val="00B05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35AB4D81-66E5-4219-9A24-A5D4C203BC91}"/>
              </a:ext>
            </a:extLst>
          </p:cNvPr>
          <p:cNvSpPr/>
          <p:nvPr/>
        </p:nvSpPr>
        <p:spPr>
          <a:xfrm>
            <a:off x="6429214" y="3959899"/>
            <a:ext cx="1835202" cy="1503680"/>
          </a:xfrm>
          <a:prstGeom prst="roundRect">
            <a:avLst/>
          </a:prstGeom>
          <a:solidFill>
            <a:srgbClr val="00B05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F118519F-6D02-447D-A69A-12C8D0930926}"/>
              </a:ext>
            </a:extLst>
          </p:cNvPr>
          <p:cNvSpPr/>
          <p:nvPr/>
        </p:nvSpPr>
        <p:spPr>
          <a:xfrm>
            <a:off x="9176758" y="3959899"/>
            <a:ext cx="1835202" cy="1503680"/>
          </a:xfrm>
          <a:prstGeom prst="roundRect">
            <a:avLst/>
          </a:prstGeom>
          <a:solidFill>
            <a:srgbClr val="00B05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6F69E0C-5B9D-447A-9447-0063A16C43FF}"/>
              </a:ext>
            </a:extLst>
          </p:cNvPr>
          <p:cNvSpPr txBox="1"/>
          <p:nvPr/>
        </p:nvSpPr>
        <p:spPr>
          <a:xfrm>
            <a:off x="1653309" y="3639272"/>
            <a:ext cx="70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DD848"/>
                </a:solidFill>
              </a:rPr>
              <a:t>M1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4EF583F-DB2B-4A1F-808A-AB56CE7E18F1}"/>
              </a:ext>
            </a:extLst>
          </p:cNvPr>
          <p:cNvSpPr txBox="1"/>
          <p:nvPr/>
        </p:nvSpPr>
        <p:spPr>
          <a:xfrm>
            <a:off x="4366092" y="3627832"/>
            <a:ext cx="70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DD848"/>
                </a:solidFill>
              </a:rPr>
              <a:t>M2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D72D132-3075-42C5-B7C1-E8A9FABC0C32}"/>
              </a:ext>
            </a:extLst>
          </p:cNvPr>
          <p:cNvSpPr txBox="1"/>
          <p:nvPr/>
        </p:nvSpPr>
        <p:spPr>
          <a:xfrm>
            <a:off x="7107248" y="3598015"/>
            <a:ext cx="70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DD848"/>
                </a:solidFill>
              </a:rPr>
              <a:t>M3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C5879EE-DB47-4BEF-B9A7-80CFB43FE4A2}"/>
              </a:ext>
            </a:extLst>
          </p:cNvPr>
          <p:cNvSpPr txBox="1"/>
          <p:nvPr/>
        </p:nvSpPr>
        <p:spPr>
          <a:xfrm>
            <a:off x="9857213" y="3598015"/>
            <a:ext cx="70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DD848"/>
                </a:solidFill>
              </a:rPr>
              <a:t>M4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38A5F50-686A-4EED-8012-97FE2807A26F}"/>
              </a:ext>
            </a:extLst>
          </p:cNvPr>
          <p:cNvSpPr txBox="1"/>
          <p:nvPr/>
        </p:nvSpPr>
        <p:spPr>
          <a:xfrm>
            <a:off x="1017187" y="5595257"/>
            <a:ext cx="1797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8DD848"/>
                </a:solidFill>
              </a:rPr>
              <a:t>{(WA=r, NT=g, SA=b),</a:t>
            </a:r>
          </a:p>
          <a:p>
            <a:r>
              <a:rPr lang="en-US" sz="1200" dirty="0">
                <a:solidFill>
                  <a:srgbClr val="8DD848"/>
                </a:solidFill>
              </a:rPr>
              <a:t> (WA=b, NT=r, SA=g),</a:t>
            </a:r>
          </a:p>
          <a:p>
            <a:r>
              <a:rPr lang="en-US" sz="1200" dirty="0">
                <a:solidFill>
                  <a:srgbClr val="8DD848"/>
                </a:solidFill>
              </a:rPr>
              <a:t> ………………….}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1435DA4F-5699-4A34-AD16-6D5804031497}"/>
              </a:ext>
            </a:extLst>
          </p:cNvPr>
          <p:cNvCxnSpPr>
            <a:cxnSpLocks/>
          </p:cNvCxnSpPr>
          <p:nvPr/>
        </p:nvCxnSpPr>
        <p:spPr>
          <a:xfrm>
            <a:off x="2814719" y="4789840"/>
            <a:ext cx="82300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F4D8020-23BA-411C-8811-430B33FFFF0F}"/>
              </a:ext>
            </a:extLst>
          </p:cNvPr>
          <p:cNvCxnSpPr>
            <a:cxnSpLocks/>
          </p:cNvCxnSpPr>
          <p:nvPr/>
        </p:nvCxnSpPr>
        <p:spPr>
          <a:xfrm>
            <a:off x="5502815" y="4762515"/>
            <a:ext cx="922467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60C6686-C9AC-494E-A586-D1605DDAFE04}"/>
              </a:ext>
            </a:extLst>
          </p:cNvPr>
          <p:cNvCxnSpPr>
            <a:cxnSpLocks/>
          </p:cNvCxnSpPr>
          <p:nvPr/>
        </p:nvCxnSpPr>
        <p:spPr>
          <a:xfrm>
            <a:off x="8259814" y="4762515"/>
            <a:ext cx="922467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304E339B-FAB4-442C-BFD5-626AE8960E21}"/>
              </a:ext>
            </a:extLst>
          </p:cNvPr>
          <p:cNvSpPr txBox="1"/>
          <p:nvPr/>
        </p:nvSpPr>
        <p:spPr>
          <a:xfrm rot="16200000">
            <a:off x="2147517" y="4464720"/>
            <a:ext cx="1938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92D050"/>
                </a:solidFill>
              </a:rPr>
              <a:t>agree on   common var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9411B44-168C-44AA-90FA-63C60CA79D30}"/>
              </a:ext>
            </a:extLst>
          </p:cNvPr>
          <p:cNvSpPr txBox="1"/>
          <p:nvPr/>
        </p:nvSpPr>
        <p:spPr>
          <a:xfrm rot="16200000">
            <a:off x="4933859" y="4433975"/>
            <a:ext cx="1938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92D050"/>
                </a:solidFill>
              </a:rPr>
              <a:t>agree on   common var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28FFDFB-4FE1-4C18-A938-20A40DD30003}"/>
              </a:ext>
            </a:extLst>
          </p:cNvPr>
          <p:cNvSpPr txBox="1"/>
          <p:nvPr/>
        </p:nvSpPr>
        <p:spPr>
          <a:xfrm rot="16200000">
            <a:off x="7700309" y="4428582"/>
            <a:ext cx="1938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92D050"/>
                </a:solidFill>
              </a:rPr>
              <a:t>agree on   common var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491DCC6-28EA-4B83-9B10-2E115FF01BB8}"/>
                  </a:ext>
                </a:extLst>
              </p:cNvPr>
              <p:cNvSpPr txBox="1"/>
              <p:nvPr/>
            </p:nvSpPr>
            <p:spPr>
              <a:xfrm>
                <a:off x="4462517" y="5834271"/>
                <a:ext cx="56773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92D050"/>
                    </a:solidFill>
                  </a:rPr>
                  <a:t>Agree: (M1,M2)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200" dirty="0">
                    <a:solidFill>
                      <a:srgbClr val="92D050"/>
                    </a:solidFill>
                  </a:rPr>
                  <a:t> {(</a:t>
                </a:r>
                <a:r>
                  <a:rPr lang="en-US" sz="1200" dirty="0">
                    <a:solidFill>
                      <a:srgbClr val="8DD848"/>
                    </a:solidFill>
                  </a:rPr>
                  <a:t>(WA=g, NT=g, SA=g), (NT=g, Q=b, SA=g)</a:t>
                </a:r>
                <a:r>
                  <a:rPr lang="en-US" sz="1200" dirty="0">
                    <a:solidFill>
                      <a:srgbClr val="92D050"/>
                    </a:solidFill>
                  </a:rPr>
                  <a:t>), ……………..} </a:t>
                </a: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491DCC6-28EA-4B83-9B10-2E115FF01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517" y="5834271"/>
                <a:ext cx="5677324" cy="276999"/>
              </a:xfrm>
              <a:prstGeom prst="rect">
                <a:avLst/>
              </a:prstGeom>
              <a:blipFill>
                <a:blip r:embed="rId1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5864FBF4-3152-46CA-A913-9FC4A39F70CE}"/>
              </a:ext>
            </a:extLst>
          </p:cNvPr>
          <p:cNvGrpSpPr/>
          <p:nvPr/>
        </p:nvGrpSpPr>
        <p:grpSpPr>
          <a:xfrm>
            <a:off x="3978757" y="1702054"/>
            <a:ext cx="3075382" cy="1917028"/>
            <a:chOff x="1468926" y="2537083"/>
            <a:chExt cx="5048086" cy="3200376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67BD0B3-9D4D-42F3-80FD-415A2C3EDEF2}"/>
                </a:ext>
              </a:extLst>
            </p:cNvPr>
            <p:cNvSpPr/>
            <p:nvPr/>
          </p:nvSpPr>
          <p:spPr>
            <a:xfrm>
              <a:off x="1468926" y="3201105"/>
              <a:ext cx="816994" cy="402145"/>
            </a:xfrm>
            <a:prstGeom prst="ellipse">
              <a:avLst/>
            </a:prstGeom>
            <a:noFill/>
            <a:ln w="254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bg1"/>
                  </a:solidFill>
                </a:rPr>
                <a:t>WA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D8DCE76-BDC9-4E38-A270-916987286FD9}"/>
                </a:ext>
              </a:extLst>
            </p:cNvPr>
            <p:cNvSpPr/>
            <p:nvPr/>
          </p:nvSpPr>
          <p:spPr>
            <a:xfrm>
              <a:off x="3282116" y="2537083"/>
              <a:ext cx="757083" cy="411781"/>
            </a:xfrm>
            <a:prstGeom prst="ellipse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</a:rPr>
                <a:t>NT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3ACBE95E-8F9D-4CA2-BB4D-39FA0FECF936}"/>
                </a:ext>
              </a:extLst>
            </p:cNvPr>
            <p:cNvSpPr/>
            <p:nvPr/>
          </p:nvSpPr>
          <p:spPr>
            <a:xfrm>
              <a:off x="5013727" y="2944550"/>
              <a:ext cx="757083" cy="411781"/>
            </a:xfrm>
            <a:prstGeom prst="ellipse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</a:rPr>
                <a:t>Q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2B7D8007-D536-477F-A8FB-9ECF2E45AD79}"/>
                </a:ext>
              </a:extLst>
            </p:cNvPr>
            <p:cNvSpPr/>
            <p:nvPr/>
          </p:nvSpPr>
          <p:spPr>
            <a:xfrm>
              <a:off x="3352799" y="4051939"/>
              <a:ext cx="757083" cy="411781"/>
            </a:xfrm>
            <a:prstGeom prst="ellipse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</a:rPr>
                <a:t>SA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0997D39-3DDE-4372-BCEA-404D6334D0D5}"/>
                </a:ext>
              </a:extLst>
            </p:cNvPr>
            <p:cNvSpPr/>
            <p:nvPr/>
          </p:nvSpPr>
          <p:spPr>
            <a:xfrm>
              <a:off x="5590304" y="4480170"/>
              <a:ext cx="926708" cy="411781"/>
            </a:xfrm>
            <a:prstGeom prst="ellipse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bg1"/>
                  </a:solidFill>
                </a:rPr>
                <a:t>NSW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7EC91522-BCC4-4731-8CB8-0486E7402DC1}"/>
                </a:ext>
              </a:extLst>
            </p:cNvPr>
            <p:cNvSpPr/>
            <p:nvPr/>
          </p:nvSpPr>
          <p:spPr>
            <a:xfrm>
              <a:off x="4966340" y="5325678"/>
              <a:ext cx="757083" cy="411781"/>
            </a:xfrm>
            <a:prstGeom prst="ellipse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</a:rPr>
                <a:t>V</a:t>
              </a:r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BBB604D-F23D-49AD-B064-E33689E5CFE8}"/>
                </a:ext>
              </a:extLst>
            </p:cNvPr>
            <p:cNvCxnSpPr>
              <a:cxnSpLocks/>
              <a:stCxn id="65" idx="5"/>
              <a:endCxn id="98" idx="2"/>
            </p:cNvCxnSpPr>
            <p:nvPr/>
          </p:nvCxnSpPr>
          <p:spPr>
            <a:xfrm>
              <a:off x="2166275" y="3544357"/>
              <a:ext cx="1186524" cy="713473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34B6F99-0973-42C7-B406-513339180B8E}"/>
                </a:ext>
              </a:extLst>
            </p:cNvPr>
            <p:cNvCxnSpPr>
              <a:cxnSpLocks/>
              <a:endCxn id="98" idx="0"/>
            </p:cNvCxnSpPr>
            <p:nvPr/>
          </p:nvCxnSpPr>
          <p:spPr>
            <a:xfrm>
              <a:off x="3640562" y="2948864"/>
              <a:ext cx="90779" cy="1103075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27ACB93-3DBC-49C3-B863-267E2A9B79C3}"/>
                </a:ext>
              </a:extLst>
            </p:cNvPr>
            <p:cNvCxnSpPr>
              <a:cxnSpLocks/>
              <a:stCxn id="65" idx="7"/>
              <a:endCxn id="90" idx="2"/>
            </p:cNvCxnSpPr>
            <p:nvPr/>
          </p:nvCxnSpPr>
          <p:spPr>
            <a:xfrm flipV="1">
              <a:off x="2166275" y="2742974"/>
              <a:ext cx="1115841" cy="517024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5F6CDD72-4BA4-4951-B983-C3A3BC2098ED}"/>
                </a:ext>
              </a:extLst>
            </p:cNvPr>
            <p:cNvCxnSpPr>
              <a:cxnSpLocks/>
              <a:endCxn id="92" idx="1"/>
            </p:cNvCxnSpPr>
            <p:nvPr/>
          </p:nvCxnSpPr>
          <p:spPr>
            <a:xfrm>
              <a:off x="4042612" y="2787619"/>
              <a:ext cx="1081987" cy="217235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37EC88F-4156-4916-8613-941A5BE93076}"/>
                </a:ext>
              </a:extLst>
            </p:cNvPr>
            <p:cNvCxnSpPr>
              <a:cxnSpLocks/>
            </p:cNvCxnSpPr>
            <p:nvPr/>
          </p:nvCxnSpPr>
          <p:spPr>
            <a:xfrm>
              <a:off x="5518911" y="3326452"/>
              <a:ext cx="573018" cy="1153604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DB91CBF-E153-4FB2-BB62-710486EA975D}"/>
                </a:ext>
              </a:extLst>
            </p:cNvPr>
            <p:cNvCxnSpPr>
              <a:cxnSpLocks/>
              <a:stCxn id="98" idx="7"/>
              <a:endCxn id="92" idx="3"/>
            </p:cNvCxnSpPr>
            <p:nvPr/>
          </p:nvCxnSpPr>
          <p:spPr>
            <a:xfrm flipV="1">
              <a:off x="3999010" y="3296027"/>
              <a:ext cx="1125589" cy="816216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8D47473-2205-45BD-A6F8-C5BB99E89411}"/>
                </a:ext>
              </a:extLst>
            </p:cNvPr>
            <p:cNvCxnSpPr>
              <a:cxnSpLocks/>
              <a:stCxn id="98" idx="4"/>
              <a:endCxn id="100" idx="1"/>
            </p:cNvCxnSpPr>
            <p:nvPr/>
          </p:nvCxnSpPr>
          <p:spPr>
            <a:xfrm>
              <a:off x="3731341" y="4463720"/>
              <a:ext cx="1345871" cy="922262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1A15A193-A244-450B-AA45-BD8581193093}"/>
                </a:ext>
              </a:extLst>
            </p:cNvPr>
            <p:cNvCxnSpPr>
              <a:cxnSpLocks/>
              <a:stCxn id="99" idx="4"/>
              <a:endCxn id="100" idx="7"/>
            </p:cNvCxnSpPr>
            <p:nvPr/>
          </p:nvCxnSpPr>
          <p:spPr>
            <a:xfrm flipH="1">
              <a:off x="5612551" y="4891951"/>
              <a:ext cx="441107" cy="494031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945F10E-9471-467F-8B5E-53C57DAC0A7F}"/>
                </a:ext>
              </a:extLst>
            </p:cNvPr>
            <p:cNvCxnSpPr>
              <a:cxnSpLocks/>
              <a:stCxn id="98" idx="5"/>
              <a:endCxn id="99" idx="2"/>
            </p:cNvCxnSpPr>
            <p:nvPr/>
          </p:nvCxnSpPr>
          <p:spPr>
            <a:xfrm>
              <a:off x="3999010" y="4403416"/>
              <a:ext cx="1591295" cy="282644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9339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1" grpId="0" animBg="1"/>
      <p:bldP spid="82" grpId="0" animBg="1"/>
      <p:bldP spid="83" grpId="0" animBg="1"/>
      <p:bldP spid="84" grpId="0"/>
      <p:bldP spid="85" grpId="0"/>
      <p:bldP spid="86" grpId="0"/>
      <p:bldP spid="87" grpId="0"/>
      <p:bldP spid="88" grpId="0"/>
      <p:bldP spid="94" grpId="0"/>
      <p:bldP spid="95" grpId="0"/>
      <p:bldP spid="96" grpId="0"/>
      <p:bldP spid="9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4882F-51AB-4680-82F9-1A8103AA5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7E77D-8F54-4E21-8394-0CB33E91B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765" y="1685925"/>
            <a:ext cx="11002617" cy="455584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Start with a complete assignment with unsatisfied constraints</a:t>
            </a:r>
          </a:p>
          <a:p>
            <a:r>
              <a:rPr lang="en-US" dirty="0"/>
              <a:t>Iteratively change solution</a:t>
            </a:r>
          </a:p>
          <a:p>
            <a:pPr lvl="1"/>
            <a:r>
              <a:rPr lang="en-US" dirty="0"/>
              <a:t>Reassign variable values</a:t>
            </a:r>
          </a:p>
          <a:p>
            <a:pPr lvl="1"/>
            <a:r>
              <a:rPr lang="en-US" dirty="0"/>
              <a:t>No data structure like stack be maintained</a:t>
            </a:r>
          </a:p>
          <a:p>
            <a:r>
              <a:rPr lang="en-US" dirty="0"/>
              <a:t>Algorithm</a:t>
            </a:r>
          </a:p>
          <a:p>
            <a:pPr lvl="1"/>
            <a:r>
              <a:rPr lang="en-US" dirty="0"/>
              <a:t>Variable selection: randomly select any conflicting variable</a:t>
            </a:r>
          </a:p>
          <a:p>
            <a:pPr lvl="1"/>
            <a:r>
              <a:rPr lang="en-US" dirty="0"/>
              <a:t>Value selection: </a:t>
            </a:r>
            <a:r>
              <a:rPr lang="en-US" dirty="0">
                <a:solidFill>
                  <a:srgbClr val="DAA600"/>
                </a:solidFill>
              </a:rPr>
              <a:t>min-conflict heuristics</a:t>
            </a:r>
          </a:p>
          <a:p>
            <a:pPr lvl="2"/>
            <a:r>
              <a:rPr lang="en-US" dirty="0"/>
              <a:t>Choose a value that violates the fewest constraints</a:t>
            </a:r>
          </a:p>
          <a:p>
            <a:pPr lvl="2"/>
            <a:r>
              <a:rPr lang="en-US" dirty="0"/>
              <a:t>(hill climb with h(n)=total number of constraints violated)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9A5B5-3706-4278-9402-2DB9DE574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57</a:t>
            </a:fld>
            <a:r>
              <a:rPr lang="en-US" dirty="0"/>
              <a:t>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4339E3-47F9-453D-9C2B-C21072EA7309}"/>
              </a:ext>
            </a:extLst>
          </p:cNvPr>
          <p:cNvGrpSpPr/>
          <p:nvPr/>
        </p:nvGrpSpPr>
        <p:grpSpPr>
          <a:xfrm>
            <a:off x="7805619" y="3031796"/>
            <a:ext cx="1362962" cy="488152"/>
            <a:chOff x="7805619" y="3031796"/>
            <a:chExt cx="1362962" cy="48815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40BE684-398F-45E0-A8CD-E742466BC945}"/>
                </a:ext>
              </a:extLst>
            </p:cNvPr>
            <p:cNvSpPr/>
            <p:nvPr/>
          </p:nvSpPr>
          <p:spPr>
            <a:xfrm>
              <a:off x="7805619" y="3101923"/>
              <a:ext cx="423981" cy="418025"/>
            </a:xfrm>
            <a:prstGeom prst="ellipse">
              <a:avLst/>
            </a:prstGeom>
            <a:solidFill>
              <a:srgbClr val="FF0000">
                <a:alpha val="78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86F4309-4544-44F1-9D96-E4F484060943}"/>
                </a:ext>
              </a:extLst>
            </p:cNvPr>
            <p:cNvSpPr/>
            <p:nvPr/>
          </p:nvSpPr>
          <p:spPr>
            <a:xfrm>
              <a:off x="8744600" y="3101922"/>
              <a:ext cx="423981" cy="418025"/>
            </a:xfrm>
            <a:prstGeom prst="ellipse">
              <a:avLst/>
            </a:prstGeom>
            <a:solidFill>
              <a:srgbClr val="FF0000">
                <a:alpha val="78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F59F260-30E8-41CB-A5FD-354277884CE6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8229600" y="3308795"/>
              <a:ext cx="515000" cy="214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A0AC181-6DE5-4CBD-AACE-A5AF9DD393C9}"/>
                    </a:ext>
                  </a:extLst>
                </p:cNvPr>
                <p:cNvSpPr txBox="1"/>
                <p:nvPr/>
              </p:nvSpPr>
              <p:spPr>
                <a:xfrm>
                  <a:off x="8371684" y="3031796"/>
                  <a:ext cx="2308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A0AC181-6DE5-4CBD-AACE-A5AF9DD393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71684" y="3031796"/>
                  <a:ext cx="230832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5789" r="-18421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596A3D8-194D-4FEC-A387-BD4A2CF0046A}"/>
              </a:ext>
            </a:extLst>
          </p:cNvPr>
          <p:cNvGrpSpPr/>
          <p:nvPr/>
        </p:nvGrpSpPr>
        <p:grpSpPr>
          <a:xfrm>
            <a:off x="10133297" y="3021857"/>
            <a:ext cx="1362962" cy="488152"/>
            <a:chOff x="10133297" y="3021857"/>
            <a:chExt cx="1362962" cy="48815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86EC1D8-45BB-4633-9146-E66C05BFC709}"/>
                </a:ext>
              </a:extLst>
            </p:cNvPr>
            <p:cNvSpPr/>
            <p:nvPr/>
          </p:nvSpPr>
          <p:spPr>
            <a:xfrm>
              <a:off x="10133297" y="3091984"/>
              <a:ext cx="423981" cy="418025"/>
            </a:xfrm>
            <a:prstGeom prst="ellipse">
              <a:avLst/>
            </a:prstGeom>
            <a:solidFill>
              <a:srgbClr val="FF0000">
                <a:alpha val="78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6F95C6E-945F-45DB-A9E3-8B48263A1F10}"/>
                </a:ext>
              </a:extLst>
            </p:cNvPr>
            <p:cNvSpPr/>
            <p:nvPr/>
          </p:nvSpPr>
          <p:spPr>
            <a:xfrm>
              <a:off x="11072278" y="3091983"/>
              <a:ext cx="423981" cy="418025"/>
            </a:xfrm>
            <a:prstGeom prst="ellipse">
              <a:avLst/>
            </a:prstGeom>
            <a:solidFill>
              <a:srgbClr val="4173E3">
                <a:alpha val="78000"/>
              </a:srgbClr>
            </a:solidFill>
            <a:ln>
              <a:solidFill>
                <a:srgbClr val="4173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592F339-54AC-4703-9385-B0EEFFC09CF1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10557278" y="3298856"/>
              <a:ext cx="515000" cy="214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3413E34-BA5B-47B3-884C-C8FC71A04722}"/>
                    </a:ext>
                  </a:extLst>
                </p:cNvPr>
                <p:cNvSpPr txBox="1"/>
                <p:nvPr/>
              </p:nvSpPr>
              <p:spPr>
                <a:xfrm>
                  <a:off x="10699362" y="3021857"/>
                  <a:ext cx="2308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</m:oMath>
                    </m:oMathPara>
                  </a14:m>
                  <a:endParaRPr lang="en-US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3413E34-BA5B-47B3-884C-C8FC71A047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9362" y="3021857"/>
                  <a:ext cx="230832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5789" r="-1842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7901482-B11A-4E7E-ACEE-FAE41AB831DE}"/>
              </a:ext>
            </a:extLst>
          </p:cNvPr>
          <p:cNvCxnSpPr>
            <a:cxnSpLocks/>
          </p:cNvCxnSpPr>
          <p:nvPr/>
        </p:nvCxnSpPr>
        <p:spPr>
          <a:xfrm>
            <a:off x="9359937" y="3308795"/>
            <a:ext cx="479802" cy="0"/>
          </a:xfrm>
          <a:prstGeom prst="line">
            <a:avLst/>
          </a:prstGeom>
          <a:ln w="19050">
            <a:solidFill>
              <a:srgbClr val="DAA6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58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FD64C677-7252-4368-94BF-2A1527441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06" y="1917396"/>
            <a:ext cx="2236071" cy="2215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CB2788-F698-4176-80E0-AB9CFCADB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4-Queen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7BCFA-8D93-4AEA-9429-B08D9CA32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58</a:t>
            </a:fld>
            <a:r>
              <a:rPr lang="en-US"/>
              <a:t> </a:t>
            </a:r>
            <a:endParaRPr lang="en-US" dirty="0"/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2BA69B51-CAE5-4235-82E3-7E920C25F7C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99" y="3092348"/>
            <a:ext cx="336652" cy="336652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1230776D-6421-4278-A277-B2515686F42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202" y="3092348"/>
            <a:ext cx="336652" cy="336652"/>
          </a:xfrm>
          <a:prstGeom prst="rect">
            <a:avLst/>
          </a:prstGeom>
        </p:spPr>
      </p:pic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EC0593E7-7AEC-4676-81B6-10E7EC5F5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999" y="1917396"/>
            <a:ext cx="2236071" cy="2215270"/>
          </a:xfrm>
          <a:prstGeom prst="rect">
            <a:avLst/>
          </a:prstGeom>
        </p:spPr>
      </p:pic>
      <p:pic>
        <p:nvPicPr>
          <p:cNvPr id="15" name="Picture 14" descr="Background pattern&#10;&#10;Description automatically generated">
            <a:extLst>
              <a:ext uri="{FF2B5EF4-FFF2-40B4-BE49-F238E27FC236}">
                <a16:creationId xmlns:a16="http://schemas.microsoft.com/office/drawing/2014/main" id="{3AB6812B-AF89-44D6-A78E-BC448F47C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804" y="1917396"/>
            <a:ext cx="2236071" cy="2215270"/>
          </a:xfrm>
          <a:prstGeom prst="rect">
            <a:avLst/>
          </a:prstGeom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142CAB77-4DE0-412E-8451-9CE9E5D9CD7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649" y="2598811"/>
            <a:ext cx="336652" cy="336652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7CA4C8CD-96D9-43A2-B63B-E66BDB4B755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482" y="2608643"/>
            <a:ext cx="336652" cy="3366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40985A-6707-4C23-B1F1-6C7BDF262EE3}"/>
                  </a:ext>
                </a:extLst>
              </p:cNvPr>
              <p:cNvSpPr txBox="1"/>
              <p:nvPr/>
            </p:nvSpPr>
            <p:spPr>
              <a:xfrm>
                <a:off x="1826676" y="4207499"/>
                <a:ext cx="6195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40985A-6707-4C23-B1F1-6C7BDF262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6676" y="4207499"/>
                <a:ext cx="619529" cy="276999"/>
              </a:xfrm>
              <a:prstGeom prst="rect">
                <a:avLst/>
              </a:prstGeom>
              <a:blipFill>
                <a:blip r:embed="rId4"/>
                <a:stretch>
                  <a:fillRect l="-8911" r="-9901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8B8AB680-D544-480F-BBE5-C0DC0233785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719" y="3112012"/>
            <a:ext cx="336652" cy="336652"/>
          </a:xfrm>
          <a:prstGeom prst="rect">
            <a:avLst/>
          </a:prstGeom>
        </p:spPr>
      </p:pic>
      <p:pic>
        <p:nvPicPr>
          <p:cNvPr id="20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BACA4800-DDC2-45B5-854C-84308EEC4D3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122" y="3112012"/>
            <a:ext cx="336652" cy="336652"/>
          </a:xfrm>
          <a:prstGeom prst="rect">
            <a:avLst/>
          </a:pr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6201DDA0-A728-41AD-901A-042DCFC1720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569" y="1999043"/>
            <a:ext cx="336652" cy="336652"/>
          </a:xfrm>
          <a:prstGeom prst="rect">
            <a:avLst/>
          </a:prstGeom>
        </p:spPr>
      </p:pic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FFB1B874-1A62-4B2E-AD0E-35102F25CFF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402" y="2628307"/>
            <a:ext cx="336652" cy="336652"/>
          </a:xfrm>
          <a:prstGeom prst="rect">
            <a:avLst/>
          </a:prstGeom>
        </p:spPr>
      </p:pic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B21ED7E1-D4D0-4A21-BEC4-FB493AF6163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23" y="3112012"/>
            <a:ext cx="336652" cy="336652"/>
          </a:xfrm>
          <a:prstGeom prst="rect">
            <a:avLst/>
          </a:prstGeom>
        </p:spPr>
      </p:pic>
      <p:pic>
        <p:nvPicPr>
          <p:cNvPr id="25" name="Picture 24" descr="A picture containing text&#10;&#10;Description automatically generated">
            <a:extLst>
              <a:ext uri="{FF2B5EF4-FFF2-40B4-BE49-F238E27FC236}">
                <a16:creationId xmlns:a16="http://schemas.microsoft.com/office/drawing/2014/main" id="{0DC7CB71-837E-4A43-BECC-785A9AFC83E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973" y="1999043"/>
            <a:ext cx="336652" cy="336652"/>
          </a:xfrm>
          <a:prstGeom prst="rect">
            <a:avLst/>
          </a:prstGeom>
        </p:spPr>
      </p:pic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E9BB2EDE-8A4D-4371-BAA4-2E952FB4E98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806" y="2628307"/>
            <a:ext cx="336652" cy="3366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CD08E05-4167-40C0-90BA-DFC8CD219228}"/>
                  </a:ext>
                </a:extLst>
              </p:cNvPr>
              <p:cNvSpPr txBox="1"/>
              <p:nvPr/>
            </p:nvSpPr>
            <p:spPr>
              <a:xfrm>
                <a:off x="5574791" y="4197667"/>
                <a:ext cx="6195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CD08E05-4167-40C0-90BA-DFC8CD219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791" y="4197667"/>
                <a:ext cx="619529" cy="276999"/>
              </a:xfrm>
              <a:prstGeom prst="rect">
                <a:avLst/>
              </a:prstGeom>
              <a:blipFill>
                <a:blip r:embed="rId6"/>
                <a:stretch>
                  <a:fillRect l="-7843" r="-882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DE6FD97-8C9B-45C4-82EA-50AD7C7DBA1F}"/>
                  </a:ext>
                </a:extLst>
              </p:cNvPr>
              <p:cNvSpPr txBox="1"/>
              <p:nvPr/>
            </p:nvSpPr>
            <p:spPr>
              <a:xfrm>
                <a:off x="9563933" y="4177932"/>
                <a:ext cx="6195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DE6FD97-8C9B-45C4-82EA-50AD7C7DB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3933" y="4177932"/>
                <a:ext cx="619529" cy="276999"/>
              </a:xfrm>
              <a:prstGeom prst="rect">
                <a:avLst/>
              </a:prstGeom>
              <a:blipFill>
                <a:blip r:embed="rId7"/>
                <a:stretch>
                  <a:fillRect l="-8824" r="-784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row: Right 28">
            <a:extLst>
              <a:ext uri="{FF2B5EF4-FFF2-40B4-BE49-F238E27FC236}">
                <a16:creationId xmlns:a16="http://schemas.microsoft.com/office/drawing/2014/main" id="{C7F3FB78-1CF8-467C-B702-B16284465BC0}"/>
              </a:ext>
            </a:extLst>
          </p:cNvPr>
          <p:cNvSpPr/>
          <p:nvPr/>
        </p:nvSpPr>
        <p:spPr>
          <a:xfrm>
            <a:off x="3637731" y="2776969"/>
            <a:ext cx="794147" cy="51320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CF885BC6-6741-4C81-835D-E5B46F31A8B6}"/>
              </a:ext>
            </a:extLst>
          </p:cNvPr>
          <p:cNvSpPr/>
          <p:nvPr/>
        </p:nvSpPr>
        <p:spPr>
          <a:xfrm>
            <a:off x="7491304" y="2855625"/>
            <a:ext cx="794147" cy="51320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ED2082E0-B212-4C16-8D99-588235CA10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994" y="3148102"/>
            <a:ext cx="336652" cy="336652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79F64100-74A2-B2B0-9F83-32C4937DC0E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827" y="3148102"/>
            <a:ext cx="336652" cy="336652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A647453B-0D07-28D1-BCE3-7A77FC42501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335" y="2620853"/>
            <a:ext cx="336652" cy="336652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F5C71A91-3F03-4851-83A3-0DF5E18C823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694" y="3111048"/>
            <a:ext cx="336652" cy="336652"/>
          </a:xfrm>
          <a:prstGeom prst="rect">
            <a:avLst/>
          </a:prstGeom>
        </p:spPr>
      </p:pic>
      <p:pic>
        <p:nvPicPr>
          <p:cNvPr id="31" name="Picture 30" descr="A picture containing text&#10;&#10;Description automatically generated">
            <a:extLst>
              <a:ext uri="{FF2B5EF4-FFF2-40B4-BE49-F238E27FC236}">
                <a16:creationId xmlns:a16="http://schemas.microsoft.com/office/drawing/2014/main" id="{363DBB0D-E39B-7C17-3C5F-1A834BF5C64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697" y="3703203"/>
            <a:ext cx="336652" cy="336652"/>
          </a:xfrm>
          <a:prstGeom prst="rect">
            <a:avLst/>
          </a:prstGeom>
        </p:spPr>
      </p:pic>
      <p:pic>
        <p:nvPicPr>
          <p:cNvPr id="32" name="Picture 31" descr="A picture containing text&#10;&#10;Description automatically generated">
            <a:extLst>
              <a:ext uri="{FF2B5EF4-FFF2-40B4-BE49-F238E27FC236}">
                <a16:creationId xmlns:a16="http://schemas.microsoft.com/office/drawing/2014/main" id="{0ABB6F28-938F-86C4-50A3-4A0316DD115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35" y="2616457"/>
            <a:ext cx="336652" cy="33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1781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83705-9B9D-49D4-B4B2-4B41C879C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 Conflict Heuristics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A32AB-BCF0-4248-9D25-B342A155B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59</a:t>
            </a:fld>
            <a:r>
              <a:rPr lang="en-US"/>
              <a:t> </a:t>
            </a:r>
            <a:endParaRPr lang="en-US" dirty="0"/>
          </a:p>
        </p:txBody>
      </p:sp>
      <p:pic>
        <p:nvPicPr>
          <p:cNvPr id="8" name="Picture 7" descr="A picture containing sign, checker, public, chessman&#10;&#10;Description automatically generated">
            <a:extLst>
              <a:ext uri="{FF2B5EF4-FFF2-40B4-BE49-F238E27FC236}">
                <a16:creationId xmlns:a16="http://schemas.microsoft.com/office/drawing/2014/main" id="{51710EE8-57CD-4899-836D-21F8FE325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86" y="2336758"/>
            <a:ext cx="3290161" cy="31931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F854E50-2AAB-4999-B705-2A266D1B3242}"/>
              </a:ext>
            </a:extLst>
          </p:cNvPr>
          <p:cNvSpPr/>
          <p:nvPr/>
        </p:nvSpPr>
        <p:spPr>
          <a:xfrm>
            <a:off x="679083" y="2385917"/>
            <a:ext cx="462116" cy="462116"/>
          </a:xfrm>
          <a:prstGeom prst="ellipse">
            <a:avLst/>
          </a:prstGeom>
          <a:solidFill>
            <a:srgbClr val="FF00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4CF5F92-090E-469C-9DBA-8DAF83CC931B}"/>
              </a:ext>
            </a:extLst>
          </p:cNvPr>
          <p:cNvSpPr/>
          <p:nvPr/>
        </p:nvSpPr>
        <p:spPr>
          <a:xfrm>
            <a:off x="669144" y="3041830"/>
            <a:ext cx="462116" cy="462116"/>
          </a:xfrm>
          <a:prstGeom prst="ellipse">
            <a:avLst/>
          </a:prstGeom>
          <a:solidFill>
            <a:srgbClr val="FF00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20A1F48-6613-4235-8BF2-B7743E8D0406}"/>
              </a:ext>
            </a:extLst>
          </p:cNvPr>
          <p:cNvSpPr/>
          <p:nvPr/>
        </p:nvSpPr>
        <p:spPr>
          <a:xfrm>
            <a:off x="679083" y="3697743"/>
            <a:ext cx="462116" cy="462116"/>
          </a:xfrm>
          <a:prstGeom prst="ellipse">
            <a:avLst/>
          </a:prstGeom>
          <a:solidFill>
            <a:srgbClr val="FF00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9BDB3BA-DF1A-4E64-862A-51979887E254}"/>
              </a:ext>
            </a:extLst>
          </p:cNvPr>
          <p:cNvSpPr/>
          <p:nvPr/>
        </p:nvSpPr>
        <p:spPr>
          <a:xfrm>
            <a:off x="679083" y="4344798"/>
            <a:ext cx="462116" cy="462116"/>
          </a:xfrm>
          <a:prstGeom prst="ellipse">
            <a:avLst/>
          </a:prstGeom>
          <a:solidFill>
            <a:srgbClr val="FF00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10213FC-9209-49F9-89AC-759CBAFFE9D4}"/>
              </a:ext>
            </a:extLst>
          </p:cNvPr>
          <p:cNvSpPr/>
          <p:nvPr/>
        </p:nvSpPr>
        <p:spPr>
          <a:xfrm>
            <a:off x="669144" y="4991853"/>
            <a:ext cx="462116" cy="462116"/>
          </a:xfrm>
          <a:prstGeom prst="ellipse">
            <a:avLst/>
          </a:prstGeom>
          <a:solidFill>
            <a:srgbClr val="FF00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00768B0-F54B-4D09-AD65-384086DD7B24}"/>
              </a:ext>
            </a:extLst>
          </p:cNvPr>
          <p:cNvSpPr/>
          <p:nvPr/>
        </p:nvSpPr>
        <p:spPr>
          <a:xfrm>
            <a:off x="679083" y="2384836"/>
            <a:ext cx="462116" cy="462116"/>
          </a:xfrm>
          <a:prstGeom prst="ellipse">
            <a:avLst/>
          </a:prstGeom>
          <a:solidFill>
            <a:schemeClr val="accent3">
              <a:lumMod val="75000"/>
              <a:alpha val="53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A0A726-2AFE-468D-8D4E-0DAECEB42FEA}"/>
              </a:ext>
            </a:extLst>
          </p:cNvPr>
          <p:cNvSpPr txBox="1"/>
          <p:nvPr/>
        </p:nvSpPr>
        <p:spPr>
          <a:xfrm>
            <a:off x="1376813" y="244116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B5DA53-D674-4672-ACDE-717DE7AC3604}"/>
              </a:ext>
            </a:extLst>
          </p:cNvPr>
          <p:cNvSpPr txBox="1"/>
          <p:nvPr/>
        </p:nvSpPr>
        <p:spPr>
          <a:xfrm>
            <a:off x="2017924" y="243122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C5965B-F754-4B39-AB94-DB584CDA8DF6}"/>
              </a:ext>
            </a:extLst>
          </p:cNvPr>
          <p:cNvSpPr txBox="1"/>
          <p:nvPr/>
        </p:nvSpPr>
        <p:spPr>
          <a:xfrm>
            <a:off x="2668974" y="244116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52061A-73CE-4DCB-A30D-036614CBD9FA}"/>
              </a:ext>
            </a:extLst>
          </p:cNvPr>
          <p:cNvSpPr txBox="1"/>
          <p:nvPr/>
        </p:nvSpPr>
        <p:spPr>
          <a:xfrm>
            <a:off x="3343704" y="243122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945658A-A6CB-454F-A4E8-1FA74D9CFD4F}"/>
              </a:ext>
            </a:extLst>
          </p:cNvPr>
          <p:cNvSpPr/>
          <p:nvPr/>
        </p:nvSpPr>
        <p:spPr>
          <a:xfrm>
            <a:off x="1951494" y="2384836"/>
            <a:ext cx="462116" cy="462116"/>
          </a:xfrm>
          <a:prstGeom prst="ellipse">
            <a:avLst/>
          </a:prstGeom>
          <a:solidFill>
            <a:srgbClr val="00B0F0">
              <a:alpha val="58000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A picture containing sign, checker, public, chessman&#10;&#10;Description automatically generated">
            <a:extLst>
              <a:ext uri="{FF2B5EF4-FFF2-40B4-BE49-F238E27FC236}">
                <a16:creationId xmlns:a16="http://schemas.microsoft.com/office/drawing/2014/main" id="{CF40A3E0-C5CD-4633-ACFC-7CF757B77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434" y="2336758"/>
            <a:ext cx="3290161" cy="3193153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738CD8A4-E919-497D-A8F4-CEC800BC951B}"/>
              </a:ext>
            </a:extLst>
          </p:cNvPr>
          <p:cNvSpPr/>
          <p:nvPr/>
        </p:nvSpPr>
        <p:spPr>
          <a:xfrm>
            <a:off x="4581231" y="3068234"/>
            <a:ext cx="462116" cy="462116"/>
          </a:xfrm>
          <a:prstGeom prst="ellipse">
            <a:avLst/>
          </a:prstGeom>
          <a:solidFill>
            <a:srgbClr val="FF00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D9C8603-6804-4B01-B5FF-B1555569EF95}"/>
              </a:ext>
            </a:extLst>
          </p:cNvPr>
          <p:cNvSpPr/>
          <p:nvPr/>
        </p:nvSpPr>
        <p:spPr>
          <a:xfrm>
            <a:off x="4581231" y="3697743"/>
            <a:ext cx="462116" cy="462116"/>
          </a:xfrm>
          <a:prstGeom prst="ellipse">
            <a:avLst/>
          </a:prstGeom>
          <a:solidFill>
            <a:srgbClr val="FF00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EE347F6-91EE-4444-9BD1-35174733028F}"/>
              </a:ext>
            </a:extLst>
          </p:cNvPr>
          <p:cNvSpPr/>
          <p:nvPr/>
        </p:nvSpPr>
        <p:spPr>
          <a:xfrm>
            <a:off x="4581231" y="4344798"/>
            <a:ext cx="462116" cy="462116"/>
          </a:xfrm>
          <a:prstGeom prst="ellipse">
            <a:avLst/>
          </a:prstGeom>
          <a:solidFill>
            <a:srgbClr val="FF00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35F8F50-BD56-4F54-B201-7CD5396C1149}"/>
              </a:ext>
            </a:extLst>
          </p:cNvPr>
          <p:cNvSpPr/>
          <p:nvPr/>
        </p:nvSpPr>
        <p:spPr>
          <a:xfrm>
            <a:off x="4571292" y="4991853"/>
            <a:ext cx="462116" cy="462116"/>
          </a:xfrm>
          <a:prstGeom prst="ellipse">
            <a:avLst/>
          </a:prstGeom>
          <a:solidFill>
            <a:srgbClr val="FF00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2F8A0DA-429D-4C9A-9034-6D90E2509034}"/>
              </a:ext>
            </a:extLst>
          </p:cNvPr>
          <p:cNvSpPr/>
          <p:nvPr/>
        </p:nvSpPr>
        <p:spPr>
          <a:xfrm>
            <a:off x="5877610" y="2394775"/>
            <a:ext cx="462116" cy="462116"/>
          </a:xfrm>
          <a:prstGeom prst="ellipse">
            <a:avLst/>
          </a:prstGeom>
          <a:solidFill>
            <a:srgbClr val="00B0F0">
              <a:alpha val="58000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5581599-193C-490D-BA1D-84D03F658CD5}"/>
              </a:ext>
            </a:extLst>
          </p:cNvPr>
          <p:cNvSpPr/>
          <p:nvPr/>
        </p:nvSpPr>
        <p:spPr>
          <a:xfrm>
            <a:off x="4579226" y="3060627"/>
            <a:ext cx="462116" cy="462116"/>
          </a:xfrm>
          <a:prstGeom prst="ellipse">
            <a:avLst/>
          </a:prstGeom>
          <a:solidFill>
            <a:schemeClr val="accent3">
              <a:lumMod val="75000"/>
              <a:alpha val="53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A2BD20-5EC0-4D55-997F-95E1B684D519}"/>
              </a:ext>
            </a:extLst>
          </p:cNvPr>
          <p:cNvSpPr txBox="1"/>
          <p:nvPr/>
        </p:nvSpPr>
        <p:spPr>
          <a:xfrm>
            <a:off x="5350291" y="3114534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9A42E63-64EE-4F18-94DA-36769DD492E6}"/>
              </a:ext>
            </a:extLst>
          </p:cNvPr>
          <p:cNvSpPr txBox="1"/>
          <p:nvPr/>
        </p:nvSpPr>
        <p:spPr>
          <a:xfrm>
            <a:off x="5949009" y="311453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DEFA38-1F59-438D-9103-6CF1564E8E18}"/>
              </a:ext>
            </a:extLst>
          </p:cNvPr>
          <p:cNvSpPr txBox="1"/>
          <p:nvPr/>
        </p:nvSpPr>
        <p:spPr>
          <a:xfrm>
            <a:off x="6575271" y="311453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020211E-590E-4F37-9E72-4E6D4EE3E722}"/>
              </a:ext>
            </a:extLst>
          </p:cNvPr>
          <p:cNvSpPr txBox="1"/>
          <p:nvPr/>
        </p:nvSpPr>
        <p:spPr>
          <a:xfrm>
            <a:off x="7275879" y="311112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E243E4A-369A-4AB9-9600-86213C74F006}"/>
              </a:ext>
            </a:extLst>
          </p:cNvPr>
          <p:cNvSpPr/>
          <p:nvPr/>
        </p:nvSpPr>
        <p:spPr>
          <a:xfrm>
            <a:off x="7209635" y="3051769"/>
            <a:ext cx="462116" cy="462116"/>
          </a:xfrm>
          <a:prstGeom prst="ellipse">
            <a:avLst/>
          </a:prstGeom>
          <a:solidFill>
            <a:srgbClr val="00B0F0">
              <a:alpha val="58000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5" name="Picture 64" descr="A picture containing sign, checker, public, chessman&#10;&#10;Description automatically generated">
            <a:extLst>
              <a:ext uri="{FF2B5EF4-FFF2-40B4-BE49-F238E27FC236}">
                <a16:creationId xmlns:a16="http://schemas.microsoft.com/office/drawing/2014/main" id="{A1568630-81D1-4050-9AAE-EF43A2B58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582" y="2336758"/>
            <a:ext cx="3290161" cy="3193153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id="{213EFEA0-6C05-483A-BF4D-561AC2F4C84F}"/>
              </a:ext>
            </a:extLst>
          </p:cNvPr>
          <p:cNvSpPr/>
          <p:nvPr/>
        </p:nvSpPr>
        <p:spPr>
          <a:xfrm>
            <a:off x="8483379" y="3697743"/>
            <a:ext cx="462116" cy="462116"/>
          </a:xfrm>
          <a:prstGeom prst="ellipse">
            <a:avLst/>
          </a:prstGeom>
          <a:solidFill>
            <a:srgbClr val="FF00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2A4B122-0325-4C88-9C46-5C4A615A7082}"/>
              </a:ext>
            </a:extLst>
          </p:cNvPr>
          <p:cNvSpPr/>
          <p:nvPr/>
        </p:nvSpPr>
        <p:spPr>
          <a:xfrm>
            <a:off x="8483379" y="4344798"/>
            <a:ext cx="462116" cy="462116"/>
          </a:xfrm>
          <a:prstGeom prst="ellipse">
            <a:avLst/>
          </a:prstGeom>
          <a:solidFill>
            <a:srgbClr val="FF00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4A2284E-63B5-414E-8964-910BDA72C355}"/>
              </a:ext>
            </a:extLst>
          </p:cNvPr>
          <p:cNvSpPr/>
          <p:nvPr/>
        </p:nvSpPr>
        <p:spPr>
          <a:xfrm>
            <a:off x="8473440" y="4991853"/>
            <a:ext cx="462116" cy="462116"/>
          </a:xfrm>
          <a:prstGeom prst="ellipse">
            <a:avLst/>
          </a:prstGeom>
          <a:solidFill>
            <a:srgbClr val="FF00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A1CBFF7-60FC-4A1C-B857-D10C331446CC}"/>
              </a:ext>
            </a:extLst>
          </p:cNvPr>
          <p:cNvSpPr/>
          <p:nvPr/>
        </p:nvSpPr>
        <p:spPr>
          <a:xfrm>
            <a:off x="9779758" y="2394775"/>
            <a:ext cx="462116" cy="462116"/>
          </a:xfrm>
          <a:prstGeom prst="ellipse">
            <a:avLst/>
          </a:prstGeom>
          <a:solidFill>
            <a:srgbClr val="00B0F0">
              <a:alpha val="58000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FFBBC91-DD0A-4888-8F0F-31D3E7223522}"/>
              </a:ext>
            </a:extLst>
          </p:cNvPr>
          <p:cNvSpPr txBox="1"/>
          <p:nvPr/>
        </p:nvSpPr>
        <p:spPr>
          <a:xfrm>
            <a:off x="9208347" y="439531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E95FC5D-79BE-400D-BDE8-F46049B63273}"/>
              </a:ext>
            </a:extLst>
          </p:cNvPr>
          <p:cNvSpPr txBox="1"/>
          <p:nvPr/>
        </p:nvSpPr>
        <p:spPr>
          <a:xfrm>
            <a:off x="9860003" y="439358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83456899-6EC3-4467-81EB-0D8B89A5E4D1}"/>
              </a:ext>
            </a:extLst>
          </p:cNvPr>
          <p:cNvSpPr/>
          <p:nvPr/>
        </p:nvSpPr>
        <p:spPr>
          <a:xfrm>
            <a:off x="11103681" y="3060627"/>
            <a:ext cx="462116" cy="462116"/>
          </a:xfrm>
          <a:prstGeom prst="ellipse">
            <a:avLst/>
          </a:prstGeom>
          <a:solidFill>
            <a:srgbClr val="00B0F0">
              <a:alpha val="58000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AD653F6-9552-40D3-8F84-9FE9C992FDA0}"/>
              </a:ext>
            </a:extLst>
          </p:cNvPr>
          <p:cNvSpPr/>
          <p:nvPr/>
        </p:nvSpPr>
        <p:spPr>
          <a:xfrm>
            <a:off x="8483379" y="4345264"/>
            <a:ext cx="462116" cy="462116"/>
          </a:xfrm>
          <a:prstGeom prst="ellipse">
            <a:avLst/>
          </a:prstGeom>
          <a:solidFill>
            <a:schemeClr val="accent3">
              <a:lumMod val="75000"/>
              <a:alpha val="53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08DF8AF-F0BC-4890-8CFA-37D5B661F6FF}"/>
              </a:ext>
            </a:extLst>
          </p:cNvPr>
          <p:cNvSpPr txBox="1"/>
          <p:nvPr/>
        </p:nvSpPr>
        <p:spPr>
          <a:xfrm>
            <a:off x="10477419" y="439358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C439724-413D-4BEF-897B-7182B4F376DB}"/>
              </a:ext>
            </a:extLst>
          </p:cNvPr>
          <p:cNvSpPr txBox="1"/>
          <p:nvPr/>
        </p:nvSpPr>
        <p:spPr>
          <a:xfrm>
            <a:off x="11175080" y="439119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22173844-B583-4FA8-9B17-64D8E1414102}"/>
              </a:ext>
            </a:extLst>
          </p:cNvPr>
          <p:cNvSpPr/>
          <p:nvPr/>
        </p:nvSpPr>
        <p:spPr>
          <a:xfrm>
            <a:off x="10406020" y="4344798"/>
            <a:ext cx="462116" cy="462116"/>
          </a:xfrm>
          <a:prstGeom prst="ellipse">
            <a:avLst/>
          </a:prstGeom>
          <a:solidFill>
            <a:srgbClr val="00B0F0">
              <a:alpha val="58000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96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 animBg="1"/>
      <p:bldP spid="36" grpId="0" animBg="1"/>
      <p:bldP spid="38" grpId="0" animBg="1"/>
      <p:bldP spid="39" grpId="0" animBg="1"/>
      <p:bldP spid="40" grpId="0" animBg="1"/>
      <p:bldP spid="46" grpId="0" animBg="1"/>
      <p:bldP spid="47" grpId="0" animBg="1"/>
      <p:bldP spid="48" grpId="0"/>
      <p:bldP spid="49" grpId="0"/>
      <p:bldP spid="50" grpId="0"/>
      <p:bldP spid="51" grpId="0"/>
      <p:bldP spid="52" grpId="0" animBg="1"/>
      <p:bldP spid="67" grpId="0" animBg="1"/>
      <p:bldP spid="68" grpId="0" animBg="1"/>
      <p:bldP spid="69" grpId="0" animBg="1"/>
      <p:bldP spid="70" grpId="0" animBg="1"/>
      <p:bldP spid="72" grpId="0"/>
      <p:bldP spid="73" grpId="0"/>
      <p:bldP spid="76" grpId="0" animBg="1"/>
      <p:bldP spid="77" grpId="0" animBg="1"/>
      <p:bldP spid="78" grpId="0"/>
      <p:bldP spid="79" grpId="0"/>
      <p:bldP spid="8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9B70A-F314-4914-AB63-6967D29A0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Revisiting Search Problems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4C2F46-ED76-41A9-9998-8E532C4CE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766" y="1685925"/>
            <a:ext cx="10545418" cy="4776786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92D050"/>
                </a:solidFill>
              </a:rPr>
              <a:t>The world</a:t>
            </a:r>
          </a:p>
          <a:p>
            <a:pPr lvl="1"/>
            <a:r>
              <a:rPr lang="en-US" dirty="0"/>
              <a:t>Single agent, deterministic action, fully observable, discrete state</a:t>
            </a:r>
          </a:p>
          <a:p>
            <a:r>
              <a:rPr lang="en-US" dirty="0">
                <a:solidFill>
                  <a:srgbClr val="92D050"/>
                </a:solidFill>
              </a:rPr>
              <a:t>Planning a sequence of actions</a:t>
            </a:r>
          </a:p>
          <a:p>
            <a:pPr lvl="1"/>
            <a:r>
              <a:rPr lang="en-US" dirty="0"/>
              <a:t>Important: Path to goal</a:t>
            </a:r>
          </a:p>
          <a:p>
            <a:pPr lvl="1"/>
            <a:r>
              <a:rPr lang="en-US" dirty="0"/>
              <a:t>Paths: varying costs and depths</a:t>
            </a:r>
          </a:p>
          <a:p>
            <a:pPr lvl="1"/>
            <a:r>
              <a:rPr lang="en-US" dirty="0"/>
              <a:t>Heuristics to reduce search space</a:t>
            </a:r>
          </a:p>
          <a:p>
            <a:r>
              <a:rPr lang="en-US" dirty="0">
                <a:solidFill>
                  <a:srgbClr val="92D050"/>
                </a:solidFill>
              </a:rPr>
              <a:t>Identification of goal</a:t>
            </a:r>
          </a:p>
          <a:p>
            <a:pPr lvl="1"/>
            <a:r>
              <a:rPr lang="en-US" dirty="0"/>
              <a:t>Goal is important not path</a:t>
            </a:r>
          </a:p>
          <a:p>
            <a:pPr lvl="1"/>
            <a:r>
              <a:rPr lang="en-US" dirty="0"/>
              <a:t>All paths are at same depth</a:t>
            </a:r>
          </a:p>
          <a:p>
            <a:pPr lvl="1"/>
            <a:r>
              <a:rPr lang="en-US" dirty="0">
                <a:solidFill>
                  <a:srgbClr val="FFC000"/>
                </a:solidFill>
              </a:rPr>
              <a:t>CSPs are identification problems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6E9B776-3178-4F49-86D6-CA4A3F0D8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28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0CE89-9511-4456-BA39-64A65B927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 Conflict Heuristics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8B3335-2AFF-4BEE-9DA0-2803A5F47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60</a:t>
            </a:fld>
            <a:r>
              <a:rPr lang="en-US"/>
              <a:t> </a:t>
            </a:r>
            <a:endParaRPr lang="en-US" dirty="0"/>
          </a:p>
        </p:txBody>
      </p:sp>
      <p:pic>
        <p:nvPicPr>
          <p:cNvPr id="5" name="Picture 4" descr="A picture containing sign, checker, public, chessman&#10;&#10;Description automatically generated">
            <a:extLst>
              <a:ext uri="{FF2B5EF4-FFF2-40B4-BE49-F238E27FC236}">
                <a16:creationId xmlns:a16="http://schemas.microsoft.com/office/drawing/2014/main" id="{6F35A5D8-EC4D-4EAD-B577-6E7AB948E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26" y="2327260"/>
            <a:ext cx="3290161" cy="319315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C9CDA0B-C803-432F-82D7-915651B51FDC}"/>
              </a:ext>
            </a:extLst>
          </p:cNvPr>
          <p:cNvSpPr/>
          <p:nvPr/>
        </p:nvSpPr>
        <p:spPr>
          <a:xfrm>
            <a:off x="770523" y="3688245"/>
            <a:ext cx="462116" cy="462116"/>
          </a:xfrm>
          <a:prstGeom prst="ellipse">
            <a:avLst/>
          </a:prstGeom>
          <a:solidFill>
            <a:srgbClr val="FF00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3832A0C-3C98-4226-B3D5-45D035308F87}"/>
              </a:ext>
            </a:extLst>
          </p:cNvPr>
          <p:cNvSpPr/>
          <p:nvPr/>
        </p:nvSpPr>
        <p:spPr>
          <a:xfrm>
            <a:off x="760584" y="4982355"/>
            <a:ext cx="462116" cy="462116"/>
          </a:xfrm>
          <a:prstGeom prst="ellipse">
            <a:avLst/>
          </a:prstGeom>
          <a:solidFill>
            <a:srgbClr val="FF00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1590CF3-56DC-44F5-BA79-49CF88270FB4}"/>
              </a:ext>
            </a:extLst>
          </p:cNvPr>
          <p:cNvSpPr/>
          <p:nvPr/>
        </p:nvSpPr>
        <p:spPr>
          <a:xfrm>
            <a:off x="2066902" y="2385277"/>
            <a:ext cx="462116" cy="462116"/>
          </a:xfrm>
          <a:prstGeom prst="ellipse">
            <a:avLst/>
          </a:prstGeom>
          <a:solidFill>
            <a:srgbClr val="00B0F0">
              <a:alpha val="58000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FE4396-8490-4ADA-8B49-443182A3660C}"/>
              </a:ext>
            </a:extLst>
          </p:cNvPr>
          <p:cNvSpPr txBox="1"/>
          <p:nvPr/>
        </p:nvSpPr>
        <p:spPr>
          <a:xfrm>
            <a:off x="1465674" y="375657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EF118C-B4D1-47DC-9D01-C0101BC412DE}"/>
              </a:ext>
            </a:extLst>
          </p:cNvPr>
          <p:cNvSpPr txBox="1"/>
          <p:nvPr/>
        </p:nvSpPr>
        <p:spPr>
          <a:xfrm>
            <a:off x="2138301" y="375657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E7277F2-0033-4CFC-83AF-16C552EB0AE0}"/>
              </a:ext>
            </a:extLst>
          </p:cNvPr>
          <p:cNvSpPr/>
          <p:nvPr/>
        </p:nvSpPr>
        <p:spPr>
          <a:xfrm>
            <a:off x="3390825" y="3051129"/>
            <a:ext cx="462116" cy="462116"/>
          </a:xfrm>
          <a:prstGeom prst="ellipse">
            <a:avLst/>
          </a:prstGeom>
          <a:solidFill>
            <a:srgbClr val="00B0F0">
              <a:alpha val="58000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C3975A4-CED9-423A-AAA3-E143CA77F619}"/>
              </a:ext>
            </a:extLst>
          </p:cNvPr>
          <p:cNvSpPr/>
          <p:nvPr/>
        </p:nvSpPr>
        <p:spPr>
          <a:xfrm>
            <a:off x="770523" y="3688245"/>
            <a:ext cx="462116" cy="462116"/>
          </a:xfrm>
          <a:prstGeom prst="ellipse">
            <a:avLst/>
          </a:prstGeom>
          <a:solidFill>
            <a:schemeClr val="accent3">
              <a:lumMod val="75000"/>
              <a:alpha val="53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DB0556-FDA5-4ACA-AC39-8F046399B613}"/>
              </a:ext>
            </a:extLst>
          </p:cNvPr>
          <p:cNvSpPr txBox="1"/>
          <p:nvPr/>
        </p:nvSpPr>
        <p:spPr>
          <a:xfrm>
            <a:off x="2764563" y="438408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098AFFA-62B3-4548-9E69-6BB1EB2BB4A7}"/>
              </a:ext>
            </a:extLst>
          </p:cNvPr>
          <p:cNvSpPr/>
          <p:nvPr/>
        </p:nvSpPr>
        <p:spPr>
          <a:xfrm>
            <a:off x="2693164" y="4337693"/>
            <a:ext cx="462116" cy="462116"/>
          </a:xfrm>
          <a:prstGeom prst="ellipse">
            <a:avLst/>
          </a:prstGeom>
          <a:solidFill>
            <a:srgbClr val="00B0F0">
              <a:alpha val="58000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49E3A0-3690-4922-AF78-B4475825CE03}"/>
              </a:ext>
            </a:extLst>
          </p:cNvPr>
          <p:cNvSpPr txBox="1"/>
          <p:nvPr/>
        </p:nvSpPr>
        <p:spPr>
          <a:xfrm>
            <a:off x="2797900" y="375121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7597C8-7DA9-4540-BC87-0B1E88942EE9}"/>
              </a:ext>
            </a:extLst>
          </p:cNvPr>
          <p:cNvSpPr txBox="1"/>
          <p:nvPr/>
        </p:nvSpPr>
        <p:spPr>
          <a:xfrm>
            <a:off x="3457499" y="375332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A9A9B0A-0109-468B-BFDE-B1A89C68F268}"/>
              </a:ext>
            </a:extLst>
          </p:cNvPr>
          <p:cNvSpPr/>
          <p:nvPr/>
        </p:nvSpPr>
        <p:spPr>
          <a:xfrm>
            <a:off x="1396417" y="3688245"/>
            <a:ext cx="462116" cy="462116"/>
          </a:xfrm>
          <a:prstGeom prst="ellipse">
            <a:avLst/>
          </a:prstGeom>
          <a:solidFill>
            <a:srgbClr val="00B0F0">
              <a:alpha val="58000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" name="Picture 19" descr="A picture containing sign, checker, public, chessman&#10;&#10;Description automatically generated">
            <a:extLst>
              <a:ext uri="{FF2B5EF4-FFF2-40B4-BE49-F238E27FC236}">
                <a16:creationId xmlns:a16="http://schemas.microsoft.com/office/drawing/2014/main" id="{94F07043-A473-48FE-9624-362DAF393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895" y="2327260"/>
            <a:ext cx="3290161" cy="3193153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EAFA98C5-DBA4-4926-B92D-3A85B5658FD8}"/>
              </a:ext>
            </a:extLst>
          </p:cNvPr>
          <p:cNvSpPr/>
          <p:nvPr/>
        </p:nvSpPr>
        <p:spPr>
          <a:xfrm>
            <a:off x="4562753" y="4982355"/>
            <a:ext cx="462116" cy="462116"/>
          </a:xfrm>
          <a:prstGeom prst="ellipse">
            <a:avLst/>
          </a:prstGeom>
          <a:solidFill>
            <a:srgbClr val="FF0000">
              <a:alpha val="5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58B71AC-9698-4366-8502-35BC3FCB2516}"/>
              </a:ext>
            </a:extLst>
          </p:cNvPr>
          <p:cNvSpPr/>
          <p:nvPr/>
        </p:nvSpPr>
        <p:spPr>
          <a:xfrm>
            <a:off x="5869071" y="2385277"/>
            <a:ext cx="462116" cy="462116"/>
          </a:xfrm>
          <a:prstGeom prst="ellipse">
            <a:avLst/>
          </a:prstGeom>
          <a:solidFill>
            <a:srgbClr val="00B0F0">
              <a:alpha val="58000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4DD506-E7F4-482C-9E1C-86D4B5ECF733}"/>
              </a:ext>
            </a:extLst>
          </p:cNvPr>
          <p:cNvSpPr txBox="1"/>
          <p:nvPr/>
        </p:nvSpPr>
        <p:spPr>
          <a:xfrm>
            <a:off x="5267843" y="375657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3E78A90-1A5D-44FA-95AC-175CB5509F57}"/>
              </a:ext>
            </a:extLst>
          </p:cNvPr>
          <p:cNvSpPr/>
          <p:nvPr/>
        </p:nvSpPr>
        <p:spPr>
          <a:xfrm>
            <a:off x="7192994" y="3051129"/>
            <a:ext cx="462116" cy="462116"/>
          </a:xfrm>
          <a:prstGeom prst="ellipse">
            <a:avLst/>
          </a:prstGeom>
          <a:solidFill>
            <a:srgbClr val="00B0F0">
              <a:alpha val="58000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43E36E-7D0B-49A5-9A43-CF4A7AC8DE75}"/>
              </a:ext>
            </a:extLst>
          </p:cNvPr>
          <p:cNvSpPr txBox="1"/>
          <p:nvPr/>
        </p:nvSpPr>
        <p:spPr>
          <a:xfrm>
            <a:off x="6566732" y="438408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9FC58CE-E67C-462E-97D1-577120E553F1}"/>
              </a:ext>
            </a:extLst>
          </p:cNvPr>
          <p:cNvSpPr/>
          <p:nvPr/>
        </p:nvSpPr>
        <p:spPr>
          <a:xfrm>
            <a:off x="6495333" y="4337693"/>
            <a:ext cx="462116" cy="462116"/>
          </a:xfrm>
          <a:prstGeom prst="ellipse">
            <a:avLst/>
          </a:prstGeom>
          <a:solidFill>
            <a:srgbClr val="00B0F0">
              <a:alpha val="58000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17787C0-19A0-4E1D-909A-CBB47419ACE6}"/>
              </a:ext>
            </a:extLst>
          </p:cNvPr>
          <p:cNvSpPr/>
          <p:nvPr/>
        </p:nvSpPr>
        <p:spPr>
          <a:xfrm>
            <a:off x="5198586" y="3688245"/>
            <a:ext cx="462116" cy="462116"/>
          </a:xfrm>
          <a:prstGeom prst="ellipse">
            <a:avLst/>
          </a:prstGeom>
          <a:solidFill>
            <a:srgbClr val="00B0F0">
              <a:alpha val="58000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3" name="Picture 32" descr="A picture containing sign, checker, public, chessman&#10;&#10;Description automatically generated">
            <a:extLst>
              <a:ext uri="{FF2B5EF4-FFF2-40B4-BE49-F238E27FC236}">
                <a16:creationId xmlns:a16="http://schemas.microsoft.com/office/drawing/2014/main" id="{21AE0065-FDE7-43D4-A0EA-0784C4AA5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684" y="2327260"/>
            <a:ext cx="3290161" cy="3193153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FAB7680A-CDCA-4A6C-AD74-8001682C97B7}"/>
              </a:ext>
            </a:extLst>
          </p:cNvPr>
          <p:cNvSpPr/>
          <p:nvPr/>
        </p:nvSpPr>
        <p:spPr>
          <a:xfrm>
            <a:off x="9672860" y="2385277"/>
            <a:ext cx="462116" cy="462116"/>
          </a:xfrm>
          <a:prstGeom prst="ellipse">
            <a:avLst/>
          </a:prstGeom>
          <a:solidFill>
            <a:srgbClr val="00B0F0">
              <a:alpha val="58000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8E1626-4B67-490E-B7A1-5F7B453FB445}"/>
              </a:ext>
            </a:extLst>
          </p:cNvPr>
          <p:cNvSpPr txBox="1"/>
          <p:nvPr/>
        </p:nvSpPr>
        <p:spPr>
          <a:xfrm>
            <a:off x="9071632" y="375657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E481821-D381-4138-B356-C3EF215E9F3F}"/>
              </a:ext>
            </a:extLst>
          </p:cNvPr>
          <p:cNvSpPr/>
          <p:nvPr/>
        </p:nvSpPr>
        <p:spPr>
          <a:xfrm>
            <a:off x="10996783" y="3051129"/>
            <a:ext cx="462116" cy="462116"/>
          </a:xfrm>
          <a:prstGeom prst="ellipse">
            <a:avLst/>
          </a:prstGeom>
          <a:solidFill>
            <a:srgbClr val="00B0F0">
              <a:alpha val="58000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A056F7-1547-481A-966E-3DA89019E6AC}"/>
              </a:ext>
            </a:extLst>
          </p:cNvPr>
          <p:cNvSpPr txBox="1"/>
          <p:nvPr/>
        </p:nvSpPr>
        <p:spPr>
          <a:xfrm>
            <a:off x="10370521" y="438408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6AD069B-DAA4-43DA-8A92-64B98F893B70}"/>
              </a:ext>
            </a:extLst>
          </p:cNvPr>
          <p:cNvSpPr/>
          <p:nvPr/>
        </p:nvSpPr>
        <p:spPr>
          <a:xfrm>
            <a:off x="10299122" y="4337693"/>
            <a:ext cx="462116" cy="462116"/>
          </a:xfrm>
          <a:prstGeom prst="ellipse">
            <a:avLst/>
          </a:prstGeom>
          <a:solidFill>
            <a:srgbClr val="00B0F0">
              <a:alpha val="58000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00E1488-149F-41ED-A1A1-6F56519F6DB6}"/>
              </a:ext>
            </a:extLst>
          </p:cNvPr>
          <p:cNvSpPr/>
          <p:nvPr/>
        </p:nvSpPr>
        <p:spPr>
          <a:xfrm>
            <a:off x="9002375" y="3688245"/>
            <a:ext cx="462116" cy="462116"/>
          </a:xfrm>
          <a:prstGeom prst="ellipse">
            <a:avLst/>
          </a:prstGeom>
          <a:solidFill>
            <a:srgbClr val="00B0F0">
              <a:alpha val="58000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D4BF57D-3CAA-41C3-948E-36D48DD581BC}"/>
              </a:ext>
            </a:extLst>
          </p:cNvPr>
          <p:cNvSpPr/>
          <p:nvPr/>
        </p:nvSpPr>
        <p:spPr>
          <a:xfrm>
            <a:off x="8425475" y="4981123"/>
            <a:ext cx="462116" cy="462116"/>
          </a:xfrm>
          <a:prstGeom prst="ellipse">
            <a:avLst/>
          </a:prstGeom>
          <a:solidFill>
            <a:srgbClr val="00B0F0">
              <a:alpha val="58000"/>
            </a:srgb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pic>
        <p:nvPicPr>
          <p:cNvPr id="42" name="Picture 41" descr="Diagram&#10;&#10;Description automatically generated with low confidence">
            <a:hlinkClick r:id="rId3"/>
            <a:extLst>
              <a:ext uri="{FF2B5EF4-FFF2-40B4-BE49-F238E27FC236}">
                <a16:creationId xmlns:a16="http://schemas.microsoft.com/office/drawing/2014/main" id="{C3EC559C-63B2-42C6-8CEB-267A07FEE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3156" y="5942148"/>
            <a:ext cx="832055" cy="79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88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/>
      <p:bldP spid="11" grpId="0"/>
      <p:bldP spid="12" grpId="0" animBg="1"/>
      <p:bldP spid="13" grpId="0" animBg="1"/>
      <p:bldP spid="16" grpId="0" animBg="1"/>
      <p:bldP spid="17" grpId="0"/>
      <p:bldP spid="18" grpId="0"/>
      <p:bldP spid="19" grpId="0" animBg="1"/>
      <p:bldP spid="22" grpId="0" animBg="1"/>
      <p:bldP spid="23" grpId="0" animBg="1"/>
      <p:bldP spid="24" grpId="0"/>
      <p:bldP spid="26" grpId="0" animBg="1"/>
      <p:bldP spid="28" grpId="0"/>
      <p:bldP spid="29" grpId="0" animBg="1"/>
      <p:bldP spid="32" grpId="0" animBg="1"/>
      <p:bldP spid="35" grpId="0" animBg="1"/>
      <p:bldP spid="36" grpId="0"/>
      <p:bldP spid="37" grpId="0" animBg="1"/>
      <p:bldP spid="38" grpId="0"/>
      <p:bldP spid="39" grpId="0" animBg="1"/>
      <p:bldP spid="40" grpId="0" animBg="1"/>
      <p:bldP spid="4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32F34-660D-4109-A9D5-D31830B8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 Conflict Heuristics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35804-7286-459D-ABC0-9B99D52E8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solve n-queen problem for arbitrary n (~10,000,000) with high probability in constant time </a:t>
            </a:r>
          </a:p>
          <a:p>
            <a:r>
              <a:rPr lang="en-US" dirty="0"/>
              <a:t>Similar performance on random CSPs except for a narrow range: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DB42A-AD87-4CC9-B22B-9B94760CC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61</a:t>
            </a:fld>
            <a:r>
              <a:rPr lang="en-US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69AC2B-F1A0-441D-BF27-21DD33660411}"/>
                  </a:ext>
                </a:extLst>
              </p:cNvPr>
              <p:cNvSpPr txBox="1"/>
              <p:nvPr/>
            </p:nvSpPr>
            <p:spPr>
              <a:xfrm>
                <a:off x="1587910" y="4763729"/>
                <a:ext cx="2215735" cy="572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𝐶𝑜𝑛𝑠𝑡𝑟𝑎𝑖𝑛𝑡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𝑠𝑒𝑡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𝑉𝑎𝑟𝑖𝑎𝑏𝑙𝑒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𝑠𝑒𝑡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69AC2B-F1A0-441D-BF27-21DD33660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910" y="4763729"/>
                <a:ext cx="2215735" cy="5726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C8C8C851-7F1D-4004-80E6-E773BA59B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893" y="3995948"/>
            <a:ext cx="4389907" cy="259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2646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6635A-BC45-46FF-A336-46FBCA9D9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35D2C-1364-448D-8146-EA6853E6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62</a:t>
            </a:fld>
            <a:r>
              <a:rPr lang="en-US"/>
              <a:t> </a:t>
            </a:r>
            <a:endParaRPr lang="en-US" dirty="0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49D856E3-1858-41A3-941B-B6385870D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74" y="2967959"/>
            <a:ext cx="11632852" cy="189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6707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8112C-F3D6-43B2-A3CF-F0BC04CC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A4804-8DAC-42AF-90E1-D092A5B9C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CSP: Special instance of search problem</a:t>
            </a:r>
          </a:p>
          <a:p>
            <a:pPr lvl="1"/>
            <a:r>
              <a:rPr lang="en-US" dirty="0"/>
              <a:t>Generic (i.e., problem agnostic)</a:t>
            </a:r>
          </a:p>
          <a:p>
            <a:r>
              <a:rPr lang="en-US" dirty="0"/>
              <a:t>Basic algorithm: Backtracking</a:t>
            </a:r>
          </a:p>
          <a:p>
            <a:r>
              <a:rPr lang="en-US" dirty="0"/>
              <a:t>Speedup: Ordering, Filtering, Problem structure</a:t>
            </a:r>
          </a:p>
          <a:p>
            <a:r>
              <a:rPr lang="en-US" dirty="0"/>
              <a:t>Iterative min-conflict (More Practical)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3EB57-9BD8-40A0-8572-5CD1A981D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63</a:t>
            </a:fld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213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C7B33-4849-465A-A298-E8B66EFBF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us Solve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447764D-541A-4BD9-B5FD-0248BD291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368533"/>
              </p:ext>
            </p:extLst>
          </p:nvPr>
        </p:nvGraphicFramePr>
        <p:xfrm>
          <a:off x="996293" y="1894760"/>
          <a:ext cx="4766366" cy="46275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5784">
                  <a:extLst>
                    <a:ext uri="{9D8B030D-6E8A-4147-A177-3AD203B41FA5}">
                      <a16:colId xmlns:a16="http://schemas.microsoft.com/office/drawing/2014/main" val="3193785824"/>
                    </a:ext>
                  </a:extLst>
                </a:gridCol>
                <a:gridCol w="1550504">
                  <a:extLst>
                    <a:ext uri="{9D8B030D-6E8A-4147-A177-3AD203B41FA5}">
                      <a16:colId xmlns:a16="http://schemas.microsoft.com/office/drawing/2014/main" val="1467000845"/>
                    </a:ext>
                  </a:extLst>
                </a:gridCol>
                <a:gridCol w="1620078">
                  <a:extLst>
                    <a:ext uri="{9D8B030D-6E8A-4147-A177-3AD203B41FA5}">
                      <a16:colId xmlns:a16="http://schemas.microsoft.com/office/drawing/2014/main" val="413681022"/>
                    </a:ext>
                  </a:extLst>
                </a:gridCol>
              </a:tblGrid>
              <a:tr h="16733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7798034"/>
                  </a:ext>
                </a:extLst>
              </a:tr>
              <a:tr h="15405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1278730"/>
                  </a:ext>
                </a:extLst>
              </a:tr>
              <a:tr h="141363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133414"/>
                  </a:ext>
                </a:extLst>
              </a:tr>
            </a:tbl>
          </a:graphicData>
        </a:graphic>
      </p:graphicFrame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8F24100-12C8-441E-A1F5-40AD3957867B}"/>
              </a:ext>
            </a:extLst>
          </p:cNvPr>
          <p:cNvCxnSpPr>
            <a:stCxn id="9" idx="7"/>
            <a:endCxn id="6" idx="3"/>
          </p:cNvCxnSpPr>
          <p:nvPr/>
        </p:nvCxnSpPr>
        <p:spPr>
          <a:xfrm flipV="1">
            <a:off x="1179802" y="2109048"/>
            <a:ext cx="1240921" cy="1259139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4CA8AE3-B82B-47DB-BD80-A9F8901D3E33}"/>
              </a:ext>
            </a:extLst>
          </p:cNvPr>
          <p:cNvCxnSpPr>
            <a:cxnSpLocks/>
          </p:cNvCxnSpPr>
          <p:nvPr/>
        </p:nvCxnSpPr>
        <p:spPr>
          <a:xfrm flipV="1">
            <a:off x="1151550" y="1916538"/>
            <a:ext cx="2999685" cy="3055161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D3FAB2E-98A9-498B-8ACB-B966B0E28A06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1155368" y="2092420"/>
            <a:ext cx="4435104" cy="4259548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153CCC9-1699-476F-A4B3-B33EA21B973E}"/>
              </a:ext>
            </a:extLst>
          </p:cNvPr>
          <p:cNvCxnSpPr>
            <a:cxnSpLocks/>
          </p:cNvCxnSpPr>
          <p:nvPr/>
        </p:nvCxnSpPr>
        <p:spPr>
          <a:xfrm flipV="1">
            <a:off x="2637762" y="3576571"/>
            <a:ext cx="3126668" cy="2925754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912D054-D284-413D-8456-C16E97B98572}"/>
              </a:ext>
            </a:extLst>
          </p:cNvPr>
          <p:cNvCxnSpPr>
            <a:cxnSpLocks/>
          </p:cNvCxnSpPr>
          <p:nvPr/>
        </p:nvCxnSpPr>
        <p:spPr>
          <a:xfrm flipV="1">
            <a:off x="4218874" y="5081797"/>
            <a:ext cx="1567026" cy="1380914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37B0285-6371-400D-BFC4-8A8B83675EB9}"/>
              </a:ext>
            </a:extLst>
          </p:cNvPr>
          <p:cNvCxnSpPr>
            <a:cxnSpLocks/>
          </p:cNvCxnSpPr>
          <p:nvPr/>
        </p:nvCxnSpPr>
        <p:spPr>
          <a:xfrm>
            <a:off x="4160210" y="1932354"/>
            <a:ext cx="1577805" cy="1624193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F668084-1F34-4384-9DF2-4BC82138A515}"/>
              </a:ext>
            </a:extLst>
          </p:cNvPr>
          <p:cNvCxnSpPr>
            <a:cxnSpLocks/>
          </p:cNvCxnSpPr>
          <p:nvPr/>
        </p:nvCxnSpPr>
        <p:spPr>
          <a:xfrm>
            <a:off x="2628787" y="1894546"/>
            <a:ext cx="3152594" cy="3183121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1EEEA6C-7004-42D9-8660-190998EB7B23}"/>
              </a:ext>
            </a:extLst>
          </p:cNvPr>
          <p:cNvCxnSpPr>
            <a:cxnSpLocks/>
          </p:cNvCxnSpPr>
          <p:nvPr/>
        </p:nvCxnSpPr>
        <p:spPr>
          <a:xfrm>
            <a:off x="1007825" y="1916538"/>
            <a:ext cx="4741531" cy="4605811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050816A-2AE8-4E61-9567-E6FCBD57B944}"/>
              </a:ext>
            </a:extLst>
          </p:cNvPr>
          <p:cNvCxnSpPr>
            <a:cxnSpLocks/>
          </p:cNvCxnSpPr>
          <p:nvPr/>
        </p:nvCxnSpPr>
        <p:spPr>
          <a:xfrm>
            <a:off x="911860" y="3540372"/>
            <a:ext cx="3239375" cy="2998605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0CE38AD-0D1D-4AE6-9DEB-77177830D30C}"/>
              </a:ext>
            </a:extLst>
          </p:cNvPr>
          <p:cNvCxnSpPr>
            <a:cxnSpLocks/>
          </p:cNvCxnSpPr>
          <p:nvPr/>
        </p:nvCxnSpPr>
        <p:spPr>
          <a:xfrm>
            <a:off x="994522" y="5077667"/>
            <a:ext cx="1579242" cy="1452996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56D12CD2-876C-4799-A5C5-1D84FAF2003C}"/>
              </a:ext>
            </a:extLst>
          </p:cNvPr>
          <p:cNvSpPr/>
          <p:nvPr/>
        </p:nvSpPr>
        <p:spPr>
          <a:xfrm>
            <a:off x="783985" y="1693353"/>
            <a:ext cx="487017" cy="48701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1D61104-142B-4FE1-9F60-77B12A9CB84E}"/>
              </a:ext>
            </a:extLst>
          </p:cNvPr>
          <p:cNvSpPr/>
          <p:nvPr/>
        </p:nvSpPr>
        <p:spPr>
          <a:xfrm>
            <a:off x="2349401" y="1693353"/>
            <a:ext cx="487017" cy="48701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8EABDAC-203E-41B4-A85E-659A878C9B72}"/>
              </a:ext>
            </a:extLst>
          </p:cNvPr>
          <p:cNvSpPr/>
          <p:nvPr/>
        </p:nvSpPr>
        <p:spPr>
          <a:xfrm>
            <a:off x="3902774" y="1657795"/>
            <a:ext cx="487017" cy="48701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9E94B7E-21A8-4C7C-8F6C-89D03A12D853}"/>
              </a:ext>
            </a:extLst>
          </p:cNvPr>
          <p:cNvSpPr/>
          <p:nvPr/>
        </p:nvSpPr>
        <p:spPr>
          <a:xfrm>
            <a:off x="5519150" y="1676725"/>
            <a:ext cx="487017" cy="48701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671617-5052-4ACB-9D31-159A3F94A6A4}"/>
              </a:ext>
            </a:extLst>
          </p:cNvPr>
          <p:cNvSpPr/>
          <p:nvPr/>
        </p:nvSpPr>
        <p:spPr>
          <a:xfrm>
            <a:off x="764107" y="3296865"/>
            <a:ext cx="487017" cy="48701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9381365-4F1E-45F5-954D-D5D140F143F4}"/>
              </a:ext>
            </a:extLst>
          </p:cNvPr>
          <p:cNvSpPr/>
          <p:nvPr/>
        </p:nvSpPr>
        <p:spPr>
          <a:xfrm>
            <a:off x="2339462" y="3296865"/>
            <a:ext cx="487017" cy="48701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EFBE787-C32C-459D-A526-F6B3094AB143}"/>
              </a:ext>
            </a:extLst>
          </p:cNvPr>
          <p:cNvSpPr/>
          <p:nvPr/>
        </p:nvSpPr>
        <p:spPr>
          <a:xfrm>
            <a:off x="3901003" y="3264207"/>
            <a:ext cx="487017" cy="48701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842131C-1C02-4947-9C00-7FCF3C1BC145}"/>
              </a:ext>
            </a:extLst>
          </p:cNvPr>
          <p:cNvSpPr/>
          <p:nvPr/>
        </p:nvSpPr>
        <p:spPr>
          <a:xfrm>
            <a:off x="5527434" y="3293590"/>
            <a:ext cx="487017" cy="48701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87F1286-3ACF-46C0-9DE1-31C6F7CA0BC6}"/>
              </a:ext>
            </a:extLst>
          </p:cNvPr>
          <p:cNvSpPr/>
          <p:nvPr/>
        </p:nvSpPr>
        <p:spPr>
          <a:xfrm>
            <a:off x="764107" y="4837432"/>
            <a:ext cx="487017" cy="48701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BEDF460-1657-4340-91FA-4BA8F45CD553}"/>
              </a:ext>
            </a:extLst>
          </p:cNvPr>
          <p:cNvSpPr/>
          <p:nvPr/>
        </p:nvSpPr>
        <p:spPr>
          <a:xfrm>
            <a:off x="2329523" y="4837432"/>
            <a:ext cx="487017" cy="48701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25FF15D-9ADD-495F-BF22-930471685B80}"/>
              </a:ext>
            </a:extLst>
          </p:cNvPr>
          <p:cNvSpPr/>
          <p:nvPr/>
        </p:nvSpPr>
        <p:spPr>
          <a:xfrm>
            <a:off x="3907822" y="4834157"/>
            <a:ext cx="487017" cy="48701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D8A5CED-DFF1-4840-BD68-6575C0F12FA3}"/>
              </a:ext>
            </a:extLst>
          </p:cNvPr>
          <p:cNvSpPr/>
          <p:nvPr/>
        </p:nvSpPr>
        <p:spPr>
          <a:xfrm>
            <a:off x="5537873" y="4819528"/>
            <a:ext cx="487017" cy="48701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0075D90-85EC-48E9-A094-F7803C3963A9}"/>
              </a:ext>
            </a:extLst>
          </p:cNvPr>
          <p:cNvSpPr/>
          <p:nvPr/>
        </p:nvSpPr>
        <p:spPr>
          <a:xfrm>
            <a:off x="777361" y="6222281"/>
            <a:ext cx="487017" cy="48701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ABE6196-8E97-43F8-BF4B-A02331DE6E1B}"/>
              </a:ext>
            </a:extLst>
          </p:cNvPr>
          <p:cNvSpPr/>
          <p:nvPr/>
        </p:nvSpPr>
        <p:spPr>
          <a:xfrm>
            <a:off x="2332838" y="6222281"/>
            <a:ext cx="487017" cy="48701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7960743-B554-4A9F-B7B2-A7293C1D92F8}"/>
              </a:ext>
            </a:extLst>
          </p:cNvPr>
          <p:cNvSpPr/>
          <p:nvPr/>
        </p:nvSpPr>
        <p:spPr>
          <a:xfrm>
            <a:off x="3916701" y="6222281"/>
            <a:ext cx="487017" cy="48701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C60A6CD-00EB-496A-B762-2ECAC425F108}"/>
              </a:ext>
            </a:extLst>
          </p:cNvPr>
          <p:cNvSpPr/>
          <p:nvPr/>
        </p:nvSpPr>
        <p:spPr>
          <a:xfrm>
            <a:off x="5512519" y="6195398"/>
            <a:ext cx="487017" cy="48701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3" name="Slide Number Placeholder 72">
            <a:extLst>
              <a:ext uri="{FF2B5EF4-FFF2-40B4-BE49-F238E27FC236}">
                <a16:creationId xmlns:a16="http://schemas.microsoft.com/office/drawing/2014/main" id="{28BC9ABD-89F6-4AE3-8C6D-F4D24E266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27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C05B1-F576-4CA5-8FD3-E7292B6FB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 Satisfaction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7AA4D5-022A-4A2D-9ABA-F9964F6730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4766" y="1685925"/>
                <a:ext cx="10545418" cy="500001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solidFill>
                      <a:srgbClr val="92D050"/>
                    </a:solidFill>
                  </a:rPr>
                  <a:t>Standard Search Problems</a:t>
                </a:r>
              </a:p>
              <a:p>
                <a:pPr lvl="1"/>
                <a:r>
                  <a:rPr lang="en-US" dirty="0"/>
                  <a:t>State is problem dependent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Arbitrary data structure</a:t>
                </a:r>
              </a:p>
              <a:p>
                <a:pPr lvl="1"/>
                <a:r>
                  <a:rPr lang="en-US" dirty="0"/>
                  <a:t>Goal test: Function of state</a:t>
                </a:r>
              </a:p>
              <a:p>
                <a:pPr lvl="1"/>
                <a:r>
                  <a:rPr lang="en-US" dirty="0"/>
                  <a:t>Successor: Function of state</a:t>
                </a:r>
              </a:p>
              <a:p>
                <a:r>
                  <a:rPr lang="en-US" dirty="0">
                    <a:solidFill>
                      <a:srgbClr val="92D050"/>
                    </a:solidFill>
                  </a:rPr>
                  <a:t>Constraint Satisfaction Problems</a:t>
                </a:r>
              </a:p>
              <a:p>
                <a:pPr lvl="1"/>
                <a:r>
                  <a:rPr lang="en-US" dirty="0"/>
                  <a:t>Subset of search problems</a:t>
                </a:r>
              </a:p>
              <a:p>
                <a:pPr lvl="1"/>
                <a:r>
                  <a:rPr lang="en-US" dirty="0"/>
                  <a:t>State: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Goal Test: a set of constraints</a:t>
                </a:r>
              </a:p>
              <a:p>
                <a:pPr lvl="2"/>
                <a:r>
                  <a:rPr lang="en-US" dirty="0"/>
                  <a:t>Legal combinations of values for subset of variables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7AA4D5-022A-4A2D-9ABA-F9964F6730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4766" y="1685925"/>
                <a:ext cx="10545418" cy="5000010"/>
              </a:xfrm>
              <a:blipFill>
                <a:blip r:embed="rId2"/>
                <a:stretch>
                  <a:fillRect l="-925"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1A9763-DA39-4DFF-A52D-6067A3CE9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4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18084-33E3-4344-A672-C838D6771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 Satisfaction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CEB02-BAF4-4676-8FA2-73443E911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CAEF5A9-F9EF-418C-BDF7-76BDE9B23D3B}"/>
              </a:ext>
            </a:extLst>
          </p:cNvPr>
          <p:cNvSpPr/>
          <p:nvPr/>
        </p:nvSpPr>
        <p:spPr>
          <a:xfrm>
            <a:off x="5693559" y="3244644"/>
            <a:ext cx="1130709" cy="49161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A2E158-5C12-48EA-98E8-3038F1DD7FB1}"/>
              </a:ext>
            </a:extLst>
          </p:cNvPr>
          <p:cNvSpPr txBox="1"/>
          <p:nvPr/>
        </p:nvSpPr>
        <p:spPr>
          <a:xfrm>
            <a:off x="4601498" y="5616267"/>
            <a:ext cx="4010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Map Coloring Problem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CBD471F-BB48-45AC-AD0A-932331B553C4}"/>
              </a:ext>
            </a:extLst>
          </p:cNvPr>
          <p:cNvGrpSpPr/>
          <p:nvPr/>
        </p:nvGrpSpPr>
        <p:grpSpPr>
          <a:xfrm>
            <a:off x="854766" y="1833382"/>
            <a:ext cx="4178657" cy="3907044"/>
            <a:chOff x="854766" y="1833382"/>
            <a:chExt cx="4178657" cy="3907044"/>
          </a:xfrm>
        </p:grpSpPr>
        <p:pic>
          <p:nvPicPr>
            <p:cNvPr id="12" name="Picture 11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A99468F5-C0A5-46BB-BAFB-A18C34393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766" y="1833382"/>
              <a:ext cx="4178657" cy="390704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26BF114-2E98-48E9-88E1-A4E4002DB62A}"/>
                </a:ext>
              </a:extLst>
            </p:cNvPr>
            <p:cNvSpPr txBox="1"/>
            <p:nvPr/>
          </p:nvSpPr>
          <p:spPr>
            <a:xfrm>
              <a:off x="1366684" y="3429000"/>
              <a:ext cx="9242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C000"/>
                  </a:solidFill>
                </a:rPr>
                <a:t>Western Australia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32B458-7ADD-432C-8161-A3EBFF3DC32A}"/>
                </a:ext>
              </a:extLst>
            </p:cNvPr>
            <p:cNvSpPr txBox="1"/>
            <p:nvPr/>
          </p:nvSpPr>
          <p:spPr>
            <a:xfrm>
              <a:off x="2561304" y="2782979"/>
              <a:ext cx="9242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C000"/>
                  </a:solidFill>
                </a:rPr>
                <a:t>Northern Territory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665515F-9960-411A-9E5E-88CB154669A4}"/>
                </a:ext>
              </a:extLst>
            </p:cNvPr>
            <p:cNvSpPr txBox="1"/>
            <p:nvPr/>
          </p:nvSpPr>
          <p:spPr>
            <a:xfrm>
              <a:off x="3493313" y="3146697"/>
              <a:ext cx="11289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C000"/>
                  </a:solidFill>
                </a:rPr>
                <a:t>Queensland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544C31-966D-43AE-B973-80980EECC347}"/>
                </a:ext>
              </a:extLst>
            </p:cNvPr>
            <p:cNvSpPr txBox="1"/>
            <p:nvPr/>
          </p:nvSpPr>
          <p:spPr>
            <a:xfrm>
              <a:off x="2775557" y="3710511"/>
              <a:ext cx="9242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C000"/>
                  </a:solidFill>
                </a:rPr>
                <a:t>South Australia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7836E2A-7CC6-466E-BB33-98038DBECCE4}"/>
                </a:ext>
              </a:extLst>
            </p:cNvPr>
            <p:cNvSpPr txBox="1"/>
            <p:nvPr/>
          </p:nvSpPr>
          <p:spPr>
            <a:xfrm>
              <a:off x="3904490" y="4120395"/>
              <a:ext cx="9242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C000"/>
                  </a:solidFill>
                </a:rPr>
                <a:t>New South Wales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EE91FAF-99DF-41FB-8919-D8578C1CC7D6}"/>
                </a:ext>
              </a:extLst>
            </p:cNvPr>
            <p:cNvSpPr txBox="1"/>
            <p:nvPr/>
          </p:nvSpPr>
          <p:spPr>
            <a:xfrm>
              <a:off x="3670062" y="4761816"/>
              <a:ext cx="11289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C000"/>
                  </a:solidFill>
                </a:rPr>
                <a:t>Victoria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EAFE40-D0CD-402F-9C7B-35E056280C72}"/>
                </a:ext>
              </a:extLst>
            </p:cNvPr>
            <p:cNvSpPr txBox="1"/>
            <p:nvPr/>
          </p:nvSpPr>
          <p:spPr>
            <a:xfrm>
              <a:off x="3340013" y="5371796"/>
              <a:ext cx="11289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C000"/>
                  </a:solidFill>
                </a:rPr>
                <a:t>Tasmania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1081A09-745E-4ED5-B678-A803050DD99F}"/>
              </a:ext>
            </a:extLst>
          </p:cNvPr>
          <p:cNvGrpSpPr/>
          <p:nvPr/>
        </p:nvGrpSpPr>
        <p:grpSpPr>
          <a:xfrm>
            <a:off x="7004477" y="1652411"/>
            <a:ext cx="4178657" cy="3907044"/>
            <a:chOff x="7004477" y="1652411"/>
            <a:chExt cx="4178657" cy="3907044"/>
          </a:xfrm>
        </p:grpSpPr>
        <p:pic>
          <p:nvPicPr>
            <p:cNvPr id="20" name="Picture 19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FD457DA6-CFA5-4B57-A6B9-E5FD6BEFC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4477" y="1652411"/>
              <a:ext cx="4178657" cy="3907044"/>
            </a:xfrm>
            <a:prstGeom prst="rect">
              <a:avLst/>
            </a:prstGeom>
          </p:spPr>
        </p:pic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53BF3AF-5042-4A08-A4C9-464A26C4B5AD}"/>
                </a:ext>
              </a:extLst>
            </p:cNvPr>
            <p:cNvSpPr/>
            <p:nvPr/>
          </p:nvSpPr>
          <p:spPr>
            <a:xfrm>
              <a:off x="7157592" y="2192568"/>
              <a:ext cx="1484963" cy="2300774"/>
            </a:xfrm>
            <a:custGeom>
              <a:avLst/>
              <a:gdLst>
                <a:gd name="connsiteX0" fmla="*/ 1307982 w 1484963"/>
                <a:gd name="connsiteY0" fmla="*/ 29522 h 2300774"/>
                <a:gd name="connsiteX1" fmla="*/ 1337479 w 1484963"/>
                <a:gd name="connsiteY1" fmla="*/ 78684 h 2300774"/>
                <a:gd name="connsiteX2" fmla="*/ 1366976 w 1484963"/>
                <a:gd name="connsiteY2" fmla="*/ 98348 h 2300774"/>
                <a:gd name="connsiteX3" fmla="*/ 1386640 w 1484963"/>
                <a:gd name="connsiteY3" fmla="*/ 127845 h 2300774"/>
                <a:gd name="connsiteX4" fmla="*/ 1416137 w 1484963"/>
                <a:gd name="connsiteY4" fmla="*/ 255664 h 2300774"/>
                <a:gd name="connsiteX5" fmla="*/ 1425969 w 1484963"/>
                <a:gd name="connsiteY5" fmla="*/ 422813 h 2300774"/>
                <a:gd name="connsiteX6" fmla="*/ 1435802 w 1484963"/>
                <a:gd name="connsiteY6" fmla="*/ 462142 h 2300774"/>
                <a:gd name="connsiteX7" fmla="*/ 1455466 w 1484963"/>
                <a:gd name="connsiteY7" fmla="*/ 816103 h 2300774"/>
                <a:gd name="connsiteX8" fmla="*/ 1475131 w 1484963"/>
                <a:gd name="connsiteY8" fmla="*/ 1337213 h 2300774"/>
                <a:gd name="connsiteX9" fmla="*/ 1484963 w 1484963"/>
                <a:gd name="connsiteY9" fmla="*/ 1386374 h 2300774"/>
                <a:gd name="connsiteX10" fmla="*/ 1475131 w 1484963"/>
                <a:gd name="connsiteY10" fmla="*/ 1671509 h 2300774"/>
                <a:gd name="connsiteX11" fmla="*/ 1445634 w 1484963"/>
                <a:gd name="connsiteY11" fmla="*/ 1799329 h 2300774"/>
                <a:gd name="connsiteX12" fmla="*/ 1435802 w 1484963"/>
                <a:gd name="connsiteY12" fmla="*/ 1848490 h 2300774"/>
                <a:gd name="connsiteX13" fmla="*/ 1406305 w 1484963"/>
                <a:gd name="connsiteY13" fmla="*/ 1858322 h 2300774"/>
                <a:gd name="connsiteX14" fmla="*/ 1376808 w 1484963"/>
                <a:gd name="connsiteY14" fmla="*/ 1897651 h 2300774"/>
                <a:gd name="connsiteX15" fmla="*/ 1347311 w 1484963"/>
                <a:gd name="connsiteY15" fmla="*/ 1907484 h 2300774"/>
                <a:gd name="connsiteX16" fmla="*/ 1278485 w 1484963"/>
                <a:gd name="connsiteY16" fmla="*/ 1936980 h 2300774"/>
                <a:gd name="connsiteX17" fmla="*/ 1170331 w 1484963"/>
                <a:gd name="connsiteY17" fmla="*/ 1966477 h 2300774"/>
                <a:gd name="connsiteX18" fmla="*/ 1140834 w 1484963"/>
                <a:gd name="connsiteY18" fmla="*/ 1976309 h 2300774"/>
                <a:gd name="connsiteX19" fmla="*/ 1101505 w 1484963"/>
                <a:gd name="connsiteY19" fmla="*/ 1986142 h 2300774"/>
                <a:gd name="connsiteX20" fmla="*/ 1072008 w 1484963"/>
                <a:gd name="connsiteY20" fmla="*/ 2005806 h 2300774"/>
                <a:gd name="connsiteX21" fmla="*/ 1062176 w 1484963"/>
                <a:gd name="connsiteY21" fmla="*/ 2035303 h 2300774"/>
                <a:gd name="connsiteX22" fmla="*/ 1022847 w 1484963"/>
                <a:gd name="connsiteY22" fmla="*/ 2054967 h 2300774"/>
                <a:gd name="connsiteX23" fmla="*/ 1003182 w 1484963"/>
                <a:gd name="connsiteY23" fmla="*/ 2084464 h 2300774"/>
                <a:gd name="connsiteX24" fmla="*/ 993350 w 1484963"/>
                <a:gd name="connsiteY24" fmla="*/ 2113961 h 2300774"/>
                <a:gd name="connsiteX25" fmla="*/ 963853 w 1484963"/>
                <a:gd name="connsiteY25" fmla="*/ 2123793 h 2300774"/>
                <a:gd name="connsiteX26" fmla="*/ 806537 w 1484963"/>
                <a:gd name="connsiteY26" fmla="*/ 2133626 h 2300774"/>
                <a:gd name="connsiteX27" fmla="*/ 777040 w 1484963"/>
                <a:gd name="connsiteY27" fmla="*/ 2153290 h 2300774"/>
                <a:gd name="connsiteX28" fmla="*/ 747543 w 1484963"/>
                <a:gd name="connsiteY28" fmla="*/ 2163122 h 2300774"/>
                <a:gd name="connsiteX29" fmla="*/ 619724 w 1484963"/>
                <a:gd name="connsiteY29" fmla="*/ 2182787 h 2300774"/>
                <a:gd name="connsiteX30" fmla="*/ 580395 w 1484963"/>
                <a:gd name="connsiteY30" fmla="*/ 2222116 h 2300774"/>
                <a:gd name="connsiteX31" fmla="*/ 531234 w 1484963"/>
                <a:gd name="connsiteY31" fmla="*/ 2251613 h 2300774"/>
                <a:gd name="connsiteX32" fmla="*/ 462408 w 1484963"/>
                <a:gd name="connsiteY32" fmla="*/ 2290942 h 2300774"/>
                <a:gd name="connsiteX33" fmla="*/ 423079 w 1484963"/>
                <a:gd name="connsiteY33" fmla="*/ 2300774 h 2300774"/>
                <a:gd name="connsiteX34" fmla="*/ 364085 w 1484963"/>
                <a:gd name="connsiteY34" fmla="*/ 2271277 h 2300774"/>
                <a:gd name="connsiteX35" fmla="*/ 354253 w 1484963"/>
                <a:gd name="connsiteY35" fmla="*/ 2015638 h 2300774"/>
                <a:gd name="connsiteX36" fmla="*/ 344421 w 1484963"/>
                <a:gd name="connsiteY36" fmla="*/ 1976309 h 2300774"/>
                <a:gd name="connsiteX37" fmla="*/ 314924 w 1484963"/>
                <a:gd name="connsiteY37" fmla="*/ 1946813 h 2300774"/>
                <a:gd name="connsiteX38" fmla="*/ 295260 w 1484963"/>
                <a:gd name="connsiteY38" fmla="*/ 1907484 h 2300774"/>
                <a:gd name="connsiteX39" fmla="*/ 246098 w 1484963"/>
                <a:gd name="connsiteY39" fmla="*/ 1848490 h 2300774"/>
                <a:gd name="connsiteX40" fmla="*/ 206769 w 1484963"/>
                <a:gd name="connsiteY40" fmla="*/ 1740335 h 2300774"/>
                <a:gd name="connsiteX41" fmla="*/ 147776 w 1484963"/>
                <a:gd name="connsiteY41" fmla="*/ 1651845 h 2300774"/>
                <a:gd name="connsiteX42" fmla="*/ 118279 w 1484963"/>
                <a:gd name="connsiteY42" fmla="*/ 1524026 h 2300774"/>
                <a:gd name="connsiteX43" fmla="*/ 78950 w 1484963"/>
                <a:gd name="connsiteY43" fmla="*/ 1337213 h 2300774"/>
                <a:gd name="connsiteX44" fmla="*/ 49453 w 1484963"/>
                <a:gd name="connsiteY44" fmla="*/ 1307716 h 2300774"/>
                <a:gd name="connsiteX45" fmla="*/ 10124 w 1484963"/>
                <a:gd name="connsiteY45" fmla="*/ 1209393 h 2300774"/>
                <a:gd name="connsiteX46" fmla="*/ 292 w 1484963"/>
                <a:gd name="connsiteY46" fmla="*/ 1120903 h 2300774"/>
                <a:gd name="connsiteX47" fmla="*/ 19956 w 1484963"/>
                <a:gd name="connsiteY47" fmla="*/ 1061909 h 2300774"/>
                <a:gd name="connsiteX48" fmla="*/ 59285 w 1484963"/>
                <a:gd name="connsiteY48" fmla="*/ 1002916 h 2300774"/>
                <a:gd name="connsiteX49" fmla="*/ 78950 w 1484963"/>
                <a:gd name="connsiteY49" fmla="*/ 973419 h 2300774"/>
                <a:gd name="connsiteX50" fmla="*/ 167440 w 1484963"/>
                <a:gd name="connsiteY50" fmla="*/ 924258 h 2300774"/>
                <a:gd name="connsiteX51" fmla="*/ 187105 w 1484963"/>
                <a:gd name="connsiteY51" fmla="*/ 884929 h 2300774"/>
                <a:gd name="connsiteX52" fmla="*/ 265763 w 1484963"/>
                <a:gd name="connsiteY52" fmla="*/ 816103 h 2300774"/>
                <a:gd name="connsiteX53" fmla="*/ 383750 w 1484963"/>
                <a:gd name="connsiteY53" fmla="*/ 796438 h 2300774"/>
                <a:gd name="connsiteX54" fmla="*/ 491905 w 1484963"/>
                <a:gd name="connsiteY54" fmla="*/ 747277 h 2300774"/>
                <a:gd name="connsiteX55" fmla="*/ 550898 w 1484963"/>
                <a:gd name="connsiteY55" fmla="*/ 727613 h 2300774"/>
                <a:gd name="connsiteX56" fmla="*/ 580395 w 1484963"/>
                <a:gd name="connsiteY56" fmla="*/ 717780 h 2300774"/>
                <a:gd name="connsiteX57" fmla="*/ 609892 w 1484963"/>
                <a:gd name="connsiteY57" fmla="*/ 678451 h 2300774"/>
                <a:gd name="connsiteX58" fmla="*/ 639389 w 1484963"/>
                <a:gd name="connsiteY58" fmla="*/ 658787 h 2300774"/>
                <a:gd name="connsiteX59" fmla="*/ 649221 w 1484963"/>
                <a:gd name="connsiteY59" fmla="*/ 629290 h 2300774"/>
                <a:gd name="connsiteX60" fmla="*/ 698382 w 1484963"/>
                <a:gd name="connsiteY60" fmla="*/ 580129 h 2300774"/>
                <a:gd name="connsiteX61" fmla="*/ 737711 w 1484963"/>
                <a:gd name="connsiteY61" fmla="*/ 570297 h 2300774"/>
                <a:gd name="connsiteX62" fmla="*/ 796705 w 1484963"/>
                <a:gd name="connsiteY62" fmla="*/ 481806 h 2300774"/>
                <a:gd name="connsiteX63" fmla="*/ 806537 w 1484963"/>
                <a:gd name="connsiteY63" fmla="*/ 383484 h 2300774"/>
                <a:gd name="connsiteX64" fmla="*/ 944189 w 1484963"/>
                <a:gd name="connsiteY64" fmla="*/ 373651 h 2300774"/>
                <a:gd name="connsiteX65" fmla="*/ 973685 w 1484963"/>
                <a:gd name="connsiteY65" fmla="*/ 353987 h 2300774"/>
                <a:gd name="connsiteX66" fmla="*/ 983518 w 1484963"/>
                <a:gd name="connsiteY66" fmla="*/ 304826 h 2300774"/>
                <a:gd name="connsiteX67" fmla="*/ 1003182 w 1484963"/>
                <a:gd name="connsiteY67" fmla="*/ 265497 h 2300774"/>
                <a:gd name="connsiteX68" fmla="*/ 1072008 w 1484963"/>
                <a:gd name="connsiteY68" fmla="*/ 186838 h 2300774"/>
                <a:gd name="connsiteX69" fmla="*/ 1091673 w 1484963"/>
                <a:gd name="connsiteY69" fmla="*/ 157342 h 2300774"/>
                <a:gd name="connsiteX70" fmla="*/ 1121169 w 1484963"/>
                <a:gd name="connsiteY70" fmla="*/ 147509 h 2300774"/>
                <a:gd name="connsiteX71" fmla="*/ 1150666 w 1484963"/>
                <a:gd name="connsiteY71" fmla="*/ 127845 h 2300774"/>
                <a:gd name="connsiteX72" fmla="*/ 1180163 w 1484963"/>
                <a:gd name="connsiteY72" fmla="*/ 88516 h 2300774"/>
                <a:gd name="connsiteX73" fmla="*/ 1209660 w 1484963"/>
                <a:gd name="connsiteY73" fmla="*/ 29522 h 2300774"/>
                <a:gd name="connsiteX74" fmla="*/ 1288318 w 1484963"/>
                <a:gd name="connsiteY74" fmla="*/ 26 h 2300774"/>
                <a:gd name="connsiteX75" fmla="*/ 1307982 w 1484963"/>
                <a:gd name="connsiteY75" fmla="*/ 29522 h 2300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484963" h="2300774">
                  <a:moveTo>
                    <a:pt x="1307982" y="29522"/>
                  </a:moveTo>
                  <a:cubicBezTo>
                    <a:pt x="1316176" y="42632"/>
                    <a:pt x="1325042" y="64174"/>
                    <a:pt x="1337479" y="78684"/>
                  </a:cubicBezTo>
                  <a:cubicBezTo>
                    <a:pt x="1345169" y="87656"/>
                    <a:pt x="1358620" y="89992"/>
                    <a:pt x="1366976" y="98348"/>
                  </a:cubicBezTo>
                  <a:cubicBezTo>
                    <a:pt x="1375332" y="106704"/>
                    <a:pt x="1380085" y="118013"/>
                    <a:pt x="1386640" y="127845"/>
                  </a:cubicBezTo>
                  <a:cubicBezTo>
                    <a:pt x="1410358" y="222716"/>
                    <a:pt x="1401005" y="180002"/>
                    <a:pt x="1416137" y="255664"/>
                  </a:cubicBezTo>
                  <a:cubicBezTo>
                    <a:pt x="1419414" y="311380"/>
                    <a:pt x="1420677" y="367252"/>
                    <a:pt x="1425969" y="422813"/>
                  </a:cubicBezTo>
                  <a:cubicBezTo>
                    <a:pt x="1427250" y="436265"/>
                    <a:pt x="1435052" y="448650"/>
                    <a:pt x="1435802" y="462142"/>
                  </a:cubicBezTo>
                  <a:cubicBezTo>
                    <a:pt x="1456311" y="831303"/>
                    <a:pt x="1418865" y="669695"/>
                    <a:pt x="1455466" y="816103"/>
                  </a:cubicBezTo>
                  <a:cubicBezTo>
                    <a:pt x="1462021" y="989806"/>
                    <a:pt x="1466152" y="1163618"/>
                    <a:pt x="1475131" y="1337213"/>
                  </a:cubicBezTo>
                  <a:cubicBezTo>
                    <a:pt x="1475994" y="1353902"/>
                    <a:pt x="1484963" y="1369662"/>
                    <a:pt x="1484963" y="1386374"/>
                  </a:cubicBezTo>
                  <a:cubicBezTo>
                    <a:pt x="1484963" y="1481475"/>
                    <a:pt x="1480716" y="1576572"/>
                    <a:pt x="1475131" y="1671509"/>
                  </a:cubicBezTo>
                  <a:cubicBezTo>
                    <a:pt x="1473949" y="1691603"/>
                    <a:pt x="1446789" y="1794325"/>
                    <a:pt x="1445634" y="1799329"/>
                  </a:cubicBezTo>
                  <a:cubicBezTo>
                    <a:pt x="1441876" y="1815613"/>
                    <a:pt x="1445072" y="1834585"/>
                    <a:pt x="1435802" y="1848490"/>
                  </a:cubicBezTo>
                  <a:cubicBezTo>
                    <a:pt x="1430053" y="1857113"/>
                    <a:pt x="1416137" y="1855045"/>
                    <a:pt x="1406305" y="1858322"/>
                  </a:cubicBezTo>
                  <a:cubicBezTo>
                    <a:pt x="1396473" y="1871432"/>
                    <a:pt x="1389397" y="1887160"/>
                    <a:pt x="1376808" y="1897651"/>
                  </a:cubicBezTo>
                  <a:cubicBezTo>
                    <a:pt x="1368846" y="1904286"/>
                    <a:pt x="1356934" y="1903635"/>
                    <a:pt x="1347311" y="1907484"/>
                  </a:cubicBezTo>
                  <a:cubicBezTo>
                    <a:pt x="1324136" y="1916754"/>
                    <a:pt x="1301781" y="1928020"/>
                    <a:pt x="1278485" y="1936980"/>
                  </a:cubicBezTo>
                  <a:cubicBezTo>
                    <a:pt x="1200133" y="1967115"/>
                    <a:pt x="1242643" y="1948399"/>
                    <a:pt x="1170331" y="1966477"/>
                  </a:cubicBezTo>
                  <a:cubicBezTo>
                    <a:pt x="1160276" y="1968991"/>
                    <a:pt x="1150799" y="1973462"/>
                    <a:pt x="1140834" y="1976309"/>
                  </a:cubicBezTo>
                  <a:cubicBezTo>
                    <a:pt x="1127841" y="1980021"/>
                    <a:pt x="1114615" y="1982864"/>
                    <a:pt x="1101505" y="1986142"/>
                  </a:cubicBezTo>
                  <a:cubicBezTo>
                    <a:pt x="1091673" y="1992697"/>
                    <a:pt x="1079390" y="1996579"/>
                    <a:pt x="1072008" y="2005806"/>
                  </a:cubicBezTo>
                  <a:cubicBezTo>
                    <a:pt x="1065534" y="2013899"/>
                    <a:pt x="1069505" y="2027974"/>
                    <a:pt x="1062176" y="2035303"/>
                  </a:cubicBezTo>
                  <a:cubicBezTo>
                    <a:pt x="1051812" y="2045667"/>
                    <a:pt x="1035957" y="2048412"/>
                    <a:pt x="1022847" y="2054967"/>
                  </a:cubicBezTo>
                  <a:cubicBezTo>
                    <a:pt x="1016292" y="2064799"/>
                    <a:pt x="1008467" y="2073895"/>
                    <a:pt x="1003182" y="2084464"/>
                  </a:cubicBezTo>
                  <a:cubicBezTo>
                    <a:pt x="998547" y="2093734"/>
                    <a:pt x="1000679" y="2106632"/>
                    <a:pt x="993350" y="2113961"/>
                  </a:cubicBezTo>
                  <a:cubicBezTo>
                    <a:pt x="986021" y="2121290"/>
                    <a:pt x="974160" y="2122708"/>
                    <a:pt x="963853" y="2123793"/>
                  </a:cubicBezTo>
                  <a:cubicBezTo>
                    <a:pt x="911601" y="2129293"/>
                    <a:pt x="858976" y="2130348"/>
                    <a:pt x="806537" y="2133626"/>
                  </a:cubicBezTo>
                  <a:cubicBezTo>
                    <a:pt x="796705" y="2140181"/>
                    <a:pt x="787609" y="2148005"/>
                    <a:pt x="777040" y="2153290"/>
                  </a:cubicBezTo>
                  <a:cubicBezTo>
                    <a:pt x="767770" y="2157925"/>
                    <a:pt x="757598" y="2160608"/>
                    <a:pt x="747543" y="2163122"/>
                  </a:cubicBezTo>
                  <a:cubicBezTo>
                    <a:pt x="702492" y="2174385"/>
                    <a:pt x="667498" y="2176815"/>
                    <a:pt x="619724" y="2182787"/>
                  </a:cubicBezTo>
                  <a:cubicBezTo>
                    <a:pt x="606614" y="2195897"/>
                    <a:pt x="595029" y="2210734"/>
                    <a:pt x="580395" y="2222116"/>
                  </a:cubicBezTo>
                  <a:cubicBezTo>
                    <a:pt x="565310" y="2233849"/>
                    <a:pt x="547440" y="2241485"/>
                    <a:pt x="531234" y="2251613"/>
                  </a:cubicBezTo>
                  <a:cubicBezTo>
                    <a:pt x="502712" y="2269439"/>
                    <a:pt x="495970" y="2278356"/>
                    <a:pt x="462408" y="2290942"/>
                  </a:cubicBezTo>
                  <a:cubicBezTo>
                    <a:pt x="449755" y="2295687"/>
                    <a:pt x="436189" y="2297497"/>
                    <a:pt x="423079" y="2300774"/>
                  </a:cubicBezTo>
                  <a:cubicBezTo>
                    <a:pt x="403414" y="2290942"/>
                    <a:pt x="369244" y="2292649"/>
                    <a:pt x="364085" y="2271277"/>
                  </a:cubicBezTo>
                  <a:cubicBezTo>
                    <a:pt x="344076" y="2188382"/>
                    <a:pt x="359925" y="2100725"/>
                    <a:pt x="354253" y="2015638"/>
                  </a:cubicBezTo>
                  <a:cubicBezTo>
                    <a:pt x="353354" y="2002155"/>
                    <a:pt x="351125" y="1988042"/>
                    <a:pt x="344421" y="1976309"/>
                  </a:cubicBezTo>
                  <a:cubicBezTo>
                    <a:pt x="337522" y="1964236"/>
                    <a:pt x="324756" y="1956645"/>
                    <a:pt x="314924" y="1946813"/>
                  </a:cubicBezTo>
                  <a:cubicBezTo>
                    <a:pt x="308369" y="1933703"/>
                    <a:pt x="303779" y="1919411"/>
                    <a:pt x="295260" y="1907484"/>
                  </a:cubicBezTo>
                  <a:cubicBezTo>
                    <a:pt x="259019" y="1856746"/>
                    <a:pt x="272106" y="1900507"/>
                    <a:pt x="246098" y="1848490"/>
                  </a:cubicBezTo>
                  <a:cubicBezTo>
                    <a:pt x="201173" y="1758639"/>
                    <a:pt x="252642" y="1841257"/>
                    <a:pt x="206769" y="1740335"/>
                  </a:cubicBezTo>
                  <a:cubicBezTo>
                    <a:pt x="192180" y="1708239"/>
                    <a:pt x="168727" y="1679779"/>
                    <a:pt x="147776" y="1651845"/>
                  </a:cubicBezTo>
                  <a:cubicBezTo>
                    <a:pt x="142411" y="1630386"/>
                    <a:pt x="122063" y="1554295"/>
                    <a:pt x="118279" y="1524026"/>
                  </a:cubicBezTo>
                  <a:cubicBezTo>
                    <a:pt x="110757" y="1463850"/>
                    <a:pt x="117077" y="1390591"/>
                    <a:pt x="78950" y="1337213"/>
                  </a:cubicBezTo>
                  <a:cubicBezTo>
                    <a:pt x="70868" y="1325898"/>
                    <a:pt x="59285" y="1317548"/>
                    <a:pt x="49453" y="1307716"/>
                  </a:cubicBezTo>
                  <a:cubicBezTo>
                    <a:pt x="25154" y="1234817"/>
                    <a:pt x="39059" y="1267262"/>
                    <a:pt x="10124" y="1209393"/>
                  </a:cubicBezTo>
                  <a:cubicBezTo>
                    <a:pt x="6847" y="1179896"/>
                    <a:pt x="-1682" y="1150515"/>
                    <a:pt x="292" y="1120903"/>
                  </a:cubicBezTo>
                  <a:cubicBezTo>
                    <a:pt x="1671" y="1100221"/>
                    <a:pt x="10686" y="1080449"/>
                    <a:pt x="19956" y="1061909"/>
                  </a:cubicBezTo>
                  <a:cubicBezTo>
                    <a:pt x="30525" y="1040770"/>
                    <a:pt x="46175" y="1022580"/>
                    <a:pt x="59285" y="1002916"/>
                  </a:cubicBezTo>
                  <a:cubicBezTo>
                    <a:pt x="65840" y="993084"/>
                    <a:pt x="68817" y="979499"/>
                    <a:pt x="78950" y="973419"/>
                  </a:cubicBezTo>
                  <a:cubicBezTo>
                    <a:pt x="140679" y="936381"/>
                    <a:pt x="111018" y="952468"/>
                    <a:pt x="167440" y="924258"/>
                  </a:cubicBezTo>
                  <a:cubicBezTo>
                    <a:pt x="173995" y="911148"/>
                    <a:pt x="178311" y="896655"/>
                    <a:pt x="187105" y="884929"/>
                  </a:cubicBezTo>
                  <a:cubicBezTo>
                    <a:pt x="199272" y="868707"/>
                    <a:pt x="245852" y="826058"/>
                    <a:pt x="265763" y="816103"/>
                  </a:cubicBezTo>
                  <a:cubicBezTo>
                    <a:pt x="287415" y="805277"/>
                    <a:pt x="376374" y="797360"/>
                    <a:pt x="383750" y="796438"/>
                  </a:cubicBezTo>
                  <a:cubicBezTo>
                    <a:pt x="547992" y="741692"/>
                    <a:pt x="344647" y="814212"/>
                    <a:pt x="491905" y="747277"/>
                  </a:cubicBezTo>
                  <a:cubicBezTo>
                    <a:pt x="510775" y="738700"/>
                    <a:pt x="531234" y="734168"/>
                    <a:pt x="550898" y="727613"/>
                  </a:cubicBezTo>
                  <a:lnTo>
                    <a:pt x="580395" y="717780"/>
                  </a:lnTo>
                  <a:cubicBezTo>
                    <a:pt x="590227" y="704670"/>
                    <a:pt x="598304" y="690038"/>
                    <a:pt x="609892" y="678451"/>
                  </a:cubicBezTo>
                  <a:cubicBezTo>
                    <a:pt x="618248" y="670095"/>
                    <a:pt x="632007" y="668014"/>
                    <a:pt x="639389" y="658787"/>
                  </a:cubicBezTo>
                  <a:cubicBezTo>
                    <a:pt x="645863" y="650694"/>
                    <a:pt x="644586" y="638560"/>
                    <a:pt x="649221" y="629290"/>
                  </a:cubicBezTo>
                  <a:cubicBezTo>
                    <a:pt x="661139" y="605453"/>
                    <a:pt x="673353" y="590855"/>
                    <a:pt x="698382" y="580129"/>
                  </a:cubicBezTo>
                  <a:cubicBezTo>
                    <a:pt x="710803" y="574806"/>
                    <a:pt x="724601" y="573574"/>
                    <a:pt x="737711" y="570297"/>
                  </a:cubicBezTo>
                  <a:cubicBezTo>
                    <a:pt x="750636" y="553064"/>
                    <a:pt x="791474" y="501422"/>
                    <a:pt x="796705" y="481806"/>
                  </a:cubicBezTo>
                  <a:cubicBezTo>
                    <a:pt x="805192" y="449981"/>
                    <a:pt x="779976" y="402962"/>
                    <a:pt x="806537" y="383484"/>
                  </a:cubicBezTo>
                  <a:cubicBezTo>
                    <a:pt x="843632" y="356281"/>
                    <a:pt x="898305" y="376929"/>
                    <a:pt x="944189" y="373651"/>
                  </a:cubicBezTo>
                  <a:cubicBezTo>
                    <a:pt x="954021" y="367096"/>
                    <a:pt x="967822" y="364247"/>
                    <a:pt x="973685" y="353987"/>
                  </a:cubicBezTo>
                  <a:cubicBezTo>
                    <a:pt x="981976" y="339477"/>
                    <a:pt x="978233" y="320680"/>
                    <a:pt x="983518" y="304826"/>
                  </a:cubicBezTo>
                  <a:cubicBezTo>
                    <a:pt x="988153" y="290921"/>
                    <a:pt x="995414" y="277926"/>
                    <a:pt x="1003182" y="265497"/>
                  </a:cubicBezTo>
                  <a:cubicBezTo>
                    <a:pt x="1036113" y="212806"/>
                    <a:pt x="1029791" y="236090"/>
                    <a:pt x="1072008" y="186838"/>
                  </a:cubicBezTo>
                  <a:cubicBezTo>
                    <a:pt x="1079698" y="177866"/>
                    <a:pt x="1082446" y="164724"/>
                    <a:pt x="1091673" y="157342"/>
                  </a:cubicBezTo>
                  <a:cubicBezTo>
                    <a:pt x="1099766" y="150868"/>
                    <a:pt x="1111899" y="152144"/>
                    <a:pt x="1121169" y="147509"/>
                  </a:cubicBezTo>
                  <a:cubicBezTo>
                    <a:pt x="1131738" y="142224"/>
                    <a:pt x="1140834" y="134400"/>
                    <a:pt x="1150666" y="127845"/>
                  </a:cubicBezTo>
                  <a:cubicBezTo>
                    <a:pt x="1160498" y="114735"/>
                    <a:pt x="1172033" y="102744"/>
                    <a:pt x="1180163" y="88516"/>
                  </a:cubicBezTo>
                  <a:cubicBezTo>
                    <a:pt x="1193200" y="65701"/>
                    <a:pt x="1184852" y="47242"/>
                    <a:pt x="1209660" y="29522"/>
                  </a:cubicBezTo>
                  <a:cubicBezTo>
                    <a:pt x="1214519" y="26051"/>
                    <a:pt x="1273744" y="3669"/>
                    <a:pt x="1288318" y="26"/>
                  </a:cubicBezTo>
                  <a:cubicBezTo>
                    <a:pt x="1291497" y="-769"/>
                    <a:pt x="1299788" y="16412"/>
                    <a:pt x="1307982" y="29522"/>
                  </a:cubicBez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FDE82A7-F3F9-4654-96A2-A1D70C5DE0D3}"/>
                </a:ext>
              </a:extLst>
            </p:cNvPr>
            <p:cNvSpPr/>
            <p:nvPr/>
          </p:nvSpPr>
          <p:spPr>
            <a:xfrm>
              <a:off x="8691716" y="1926785"/>
              <a:ext cx="867748" cy="1475176"/>
            </a:xfrm>
            <a:custGeom>
              <a:avLst/>
              <a:gdLst>
                <a:gd name="connsiteX0" fmla="*/ 393290 w 867748"/>
                <a:gd name="connsiteY0" fmla="*/ 338 h 1475176"/>
                <a:gd name="connsiteX1" fmla="*/ 599768 w 867748"/>
                <a:gd name="connsiteY1" fmla="*/ 29834 h 1475176"/>
                <a:gd name="connsiteX2" fmla="*/ 629265 w 867748"/>
                <a:gd name="connsiteY2" fmla="*/ 39667 h 1475176"/>
                <a:gd name="connsiteX3" fmla="*/ 619432 w 867748"/>
                <a:gd name="connsiteY3" fmla="*/ 177318 h 1475176"/>
                <a:gd name="connsiteX4" fmla="*/ 589936 w 867748"/>
                <a:gd name="connsiteY4" fmla="*/ 206815 h 1475176"/>
                <a:gd name="connsiteX5" fmla="*/ 570271 w 867748"/>
                <a:gd name="connsiteY5" fmla="*/ 236312 h 1475176"/>
                <a:gd name="connsiteX6" fmla="*/ 589936 w 867748"/>
                <a:gd name="connsiteY6" fmla="*/ 314970 h 1475176"/>
                <a:gd name="connsiteX7" fmla="*/ 629265 w 867748"/>
                <a:gd name="connsiteY7" fmla="*/ 334634 h 1475176"/>
                <a:gd name="connsiteX8" fmla="*/ 698090 w 867748"/>
                <a:gd name="connsiteY8" fmla="*/ 364131 h 1475176"/>
                <a:gd name="connsiteX9" fmla="*/ 747252 w 867748"/>
                <a:gd name="connsiteY9" fmla="*/ 413292 h 1475176"/>
                <a:gd name="connsiteX10" fmla="*/ 776749 w 867748"/>
                <a:gd name="connsiteY10" fmla="*/ 442789 h 1475176"/>
                <a:gd name="connsiteX11" fmla="*/ 806245 w 867748"/>
                <a:gd name="connsiteY11" fmla="*/ 462454 h 1475176"/>
                <a:gd name="connsiteX12" fmla="*/ 845574 w 867748"/>
                <a:gd name="connsiteY12" fmla="*/ 491950 h 1475176"/>
                <a:gd name="connsiteX13" fmla="*/ 865239 w 867748"/>
                <a:gd name="connsiteY13" fmla="*/ 531280 h 1475176"/>
                <a:gd name="connsiteX14" fmla="*/ 855407 w 867748"/>
                <a:gd name="connsiteY14" fmla="*/ 1435847 h 1475176"/>
                <a:gd name="connsiteX15" fmla="*/ 816078 w 867748"/>
                <a:gd name="connsiteY15" fmla="*/ 1455512 h 1475176"/>
                <a:gd name="connsiteX16" fmla="*/ 747252 w 867748"/>
                <a:gd name="connsiteY16" fmla="*/ 1465344 h 1475176"/>
                <a:gd name="connsiteX17" fmla="*/ 589936 w 867748"/>
                <a:gd name="connsiteY17" fmla="*/ 1475176 h 1475176"/>
                <a:gd name="connsiteX18" fmla="*/ 206478 w 867748"/>
                <a:gd name="connsiteY18" fmla="*/ 1465344 h 1475176"/>
                <a:gd name="connsiteX19" fmla="*/ 176981 w 867748"/>
                <a:gd name="connsiteY19" fmla="*/ 1455512 h 1475176"/>
                <a:gd name="connsiteX20" fmla="*/ 78658 w 867748"/>
                <a:gd name="connsiteY20" fmla="*/ 1416183 h 1475176"/>
                <a:gd name="connsiteX21" fmla="*/ 58994 w 867748"/>
                <a:gd name="connsiteY21" fmla="*/ 1386686 h 1475176"/>
                <a:gd name="connsiteX22" fmla="*/ 29497 w 867748"/>
                <a:gd name="connsiteY22" fmla="*/ 1288363 h 1475176"/>
                <a:gd name="connsiteX23" fmla="*/ 19665 w 867748"/>
                <a:gd name="connsiteY23" fmla="*/ 1160544 h 1475176"/>
                <a:gd name="connsiteX24" fmla="*/ 9832 w 867748"/>
                <a:gd name="connsiteY24" fmla="*/ 1111383 h 1475176"/>
                <a:gd name="connsiteX25" fmla="*/ 0 w 867748"/>
                <a:gd name="connsiteY25" fmla="*/ 708260 h 1475176"/>
                <a:gd name="connsiteX26" fmla="*/ 9832 w 867748"/>
                <a:gd name="connsiteY26" fmla="*/ 383796 h 1475176"/>
                <a:gd name="connsiteX27" fmla="*/ 39329 w 867748"/>
                <a:gd name="connsiteY27" fmla="*/ 324802 h 1475176"/>
                <a:gd name="connsiteX28" fmla="*/ 68826 w 867748"/>
                <a:gd name="connsiteY28" fmla="*/ 314970 h 1475176"/>
                <a:gd name="connsiteX29" fmla="*/ 108155 w 867748"/>
                <a:gd name="connsiteY29" fmla="*/ 295305 h 1475176"/>
                <a:gd name="connsiteX30" fmla="*/ 127819 w 867748"/>
                <a:gd name="connsiteY30" fmla="*/ 196983 h 1475176"/>
                <a:gd name="connsiteX31" fmla="*/ 147484 w 867748"/>
                <a:gd name="connsiteY31" fmla="*/ 118325 h 1475176"/>
                <a:gd name="connsiteX32" fmla="*/ 196645 w 867748"/>
                <a:gd name="connsiteY32" fmla="*/ 108492 h 1475176"/>
                <a:gd name="connsiteX33" fmla="*/ 216310 w 867748"/>
                <a:gd name="connsiteY33" fmla="*/ 69163 h 1475176"/>
                <a:gd name="connsiteX34" fmla="*/ 275303 w 867748"/>
                <a:gd name="connsiteY34" fmla="*/ 49499 h 1475176"/>
                <a:gd name="connsiteX35" fmla="*/ 393290 w 867748"/>
                <a:gd name="connsiteY35" fmla="*/ 338 h 147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67748" h="1475176">
                  <a:moveTo>
                    <a:pt x="393290" y="338"/>
                  </a:moveTo>
                  <a:cubicBezTo>
                    <a:pt x="447368" y="-2940"/>
                    <a:pt x="531189" y="18404"/>
                    <a:pt x="599768" y="29834"/>
                  </a:cubicBezTo>
                  <a:cubicBezTo>
                    <a:pt x="609991" y="31538"/>
                    <a:pt x="627895" y="29394"/>
                    <a:pt x="629265" y="39667"/>
                  </a:cubicBezTo>
                  <a:cubicBezTo>
                    <a:pt x="635344" y="85264"/>
                    <a:pt x="629968" y="132540"/>
                    <a:pt x="619432" y="177318"/>
                  </a:cubicBezTo>
                  <a:cubicBezTo>
                    <a:pt x="616247" y="190853"/>
                    <a:pt x="598838" y="196133"/>
                    <a:pt x="589936" y="206815"/>
                  </a:cubicBezTo>
                  <a:cubicBezTo>
                    <a:pt x="582371" y="215893"/>
                    <a:pt x="576826" y="226480"/>
                    <a:pt x="570271" y="236312"/>
                  </a:cubicBezTo>
                  <a:cubicBezTo>
                    <a:pt x="576826" y="262531"/>
                    <a:pt x="576031" y="291795"/>
                    <a:pt x="589936" y="314970"/>
                  </a:cubicBezTo>
                  <a:cubicBezTo>
                    <a:pt x="597477" y="327538"/>
                    <a:pt x="615793" y="328860"/>
                    <a:pt x="629265" y="334634"/>
                  </a:cubicBezTo>
                  <a:cubicBezTo>
                    <a:pt x="730535" y="378036"/>
                    <a:pt x="567651" y="298913"/>
                    <a:pt x="698090" y="364131"/>
                  </a:cubicBezTo>
                  <a:cubicBezTo>
                    <a:pt x="734143" y="418210"/>
                    <a:pt x="698089" y="372324"/>
                    <a:pt x="747252" y="413292"/>
                  </a:cubicBezTo>
                  <a:cubicBezTo>
                    <a:pt x="757934" y="422194"/>
                    <a:pt x="766067" y="433887"/>
                    <a:pt x="776749" y="442789"/>
                  </a:cubicBezTo>
                  <a:cubicBezTo>
                    <a:pt x="785827" y="450354"/>
                    <a:pt x="796629" y="455586"/>
                    <a:pt x="806245" y="462454"/>
                  </a:cubicBezTo>
                  <a:cubicBezTo>
                    <a:pt x="819580" y="471979"/>
                    <a:pt x="832464" y="482118"/>
                    <a:pt x="845574" y="491950"/>
                  </a:cubicBezTo>
                  <a:cubicBezTo>
                    <a:pt x="852129" y="505060"/>
                    <a:pt x="865086" y="516623"/>
                    <a:pt x="865239" y="531280"/>
                  </a:cubicBezTo>
                  <a:cubicBezTo>
                    <a:pt x="868380" y="832804"/>
                    <a:pt x="871424" y="1134733"/>
                    <a:pt x="855407" y="1435847"/>
                  </a:cubicBezTo>
                  <a:cubicBezTo>
                    <a:pt x="854628" y="1450483"/>
                    <a:pt x="830219" y="1451655"/>
                    <a:pt x="816078" y="1455512"/>
                  </a:cubicBezTo>
                  <a:cubicBezTo>
                    <a:pt x="793720" y="1461610"/>
                    <a:pt x="770340" y="1463336"/>
                    <a:pt x="747252" y="1465344"/>
                  </a:cubicBezTo>
                  <a:cubicBezTo>
                    <a:pt x="694909" y="1469895"/>
                    <a:pt x="642375" y="1471899"/>
                    <a:pt x="589936" y="1475176"/>
                  </a:cubicBezTo>
                  <a:cubicBezTo>
                    <a:pt x="462117" y="1471899"/>
                    <a:pt x="334195" y="1471426"/>
                    <a:pt x="206478" y="1465344"/>
                  </a:cubicBezTo>
                  <a:cubicBezTo>
                    <a:pt x="196126" y="1464851"/>
                    <a:pt x="186654" y="1459232"/>
                    <a:pt x="176981" y="1455512"/>
                  </a:cubicBezTo>
                  <a:cubicBezTo>
                    <a:pt x="144035" y="1442841"/>
                    <a:pt x="78658" y="1416183"/>
                    <a:pt x="78658" y="1416183"/>
                  </a:cubicBezTo>
                  <a:cubicBezTo>
                    <a:pt x="72103" y="1406351"/>
                    <a:pt x="63793" y="1397484"/>
                    <a:pt x="58994" y="1386686"/>
                  </a:cubicBezTo>
                  <a:cubicBezTo>
                    <a:pt x="45314" y="1355905"/>
                    <a:pt x="37669" y="1321052"/>
                    <a:pt x="29497" y="1288363"/>
                  </a:cubicBezTo>
                  <a:cubicBezTo>
                    <a:pt x="26220" y="1245757"/>
                    <a:pt x="24384" y="1203015"/>
                    <a:pt x="19665" y="1160544"/>
                  </a:cubicBezTo>
                  <a:cubicBezTo>
                    <a:pt x="17819" y="1143935"/>
                    <a:pt x="10558" y="1128079"/>
                    <a:pt x="9832" y="1111383"/>
                  </a:cubicBezTo>
                  <a:cubicBezTo>
                    <a:pt x="3993" y="977096"/>
                    <a:pt x="3277" y="842634"/>
                    <a:pt x="0" y="708260"/>
                  </a:cubicBezTo>
                  <a:cubicBezTo>
                    <a:pt x="3277" y="600105"/>
                    <a:pt x="3830" y="491834"/>
                    <a:pt x="9832" y="383796"/>
                  </a:cubicBezTo>
                  <a:cubicBezTo>
                    <a:pt x="10660" y="368885"/>
                    <a:pt x="28444" y="333510"/>
                    <a:pt x="39329" y="324802"/>
                  </a:cubicBezTo>
                  <a:cubicBezTo>
                    <a:pt x="47422" y="318328"/>
                    <a:pt x="59300" y="319053"/>
                    <a:pt x="68826" y="314970"/>
                  </a:cubicBezTo>
                  <a:cubicBezTo>
                    <a:pt x="82298" y="309196"/>
                    <a:pt x="95045" y="301860"/>
                    <a:pt x="108155" y="295305"/>
                  </a:cubicBezTo>
                  <a:cubicBezTo>
                    <a:pt x="130369" y="228664"/>
                    <a:pt x="105222" y="309966"/>
                    <a:pt x="127819" y="196983"/>
                  </a:cubicBezTo>
                  <a:cubicBezTo>
                    <a:pt x="133119" y="170482"/>
                    <a:pt x="130892" y="139658"/>
                    <a:pt x="147484" y="118325"/>
                  </a:cubicBezTo>
                  <a:cubicBezTo>
                    <a:pt x="157744" y="105134"/>
                    <a:pt x="180258" y="111770"/>
                    <a:pt x="196645" y="108492"/>
                  </a:cubicBezTo>
                  <a:cubicBezTo>
                    <a:pt x="203200" y="95382"/>
                    <a:pt x="204584" y="77957"/>
                    <a:pt x="216310" y="69163"/>
                  </a:cubicBezTo>
                  <a:cubicBezTo>
                    <a:pt x="232892" y="56726"/>
                    <a:pt x="275303" y="49499"/>
                    <a:pt x="275303" y="49499"/>
                  </a:cubicBezTo>
                  <a:cubicBezTo>
                    <a:pt x="321162" y="18926"/>
                    <a:pt x="339212" y="3616"/>
                    <a:pt x="393290" y="338"/>
                  </a:cubicBezTo>
                  <a:close/>
                </a:path>
              </a:pathLst>
            </a:custGeom>
            <a:solidFill>
              <a:srgbClr val="8DD848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E1F026E-0CE6-424B-9C59-0ADE2C3EBAB4}"/>
                </a:ext>
              </a:extLst>
            </p:cNvPr>
            <p:cNvSpPr/>
            <p:nvPr/>
          </p:nvSpPr>
          <p:spPr>
            <a:xfrm>
              <a:off x="8745778" y="3450275"/>
              <a:ext cx="1061311" cy="982577"/>
            </a:xfrm>
            <a:custGeom>
              <a:avLst/>
              <a:gdLst>
                <a:gd name="connsiteX0" fmla="*/ 657 w 1061311"/>
                <a:gd name="connsiteY0" fmla="*/ 107934 h 982577"/>
                <a:gd name="connsiteX1" fmla="*/ 50352 w 1061311"/>
                <a:gd name="connsiteY1" fmla="*/ 97995 h 982577"/>
                <a:gd name="connsiteX2" fmla="*/ 70231 w 1061311"/>
                <a:gd name="connsiteY2" fmla="*/ 78116 h 982577"/>
                <a:gd name="connsiteX3" fmla="*/ 119926 w 1061311"/>
                <a:gd name="connsiteY3" fmla="*/ 68177 h 982577"/>
                <a:gd name="connsiteX4" fmla="*/ 278952 w 1061311"/>
                <a:gd name="connsiteY4" fmla="*/ 58238 h 982577"/>
                <a:gd name="connsiteX5" fmla="*/ 1014448 w 1061311"/>
                <a:gd name="connsiteY5" fmla="*/ 97995 h 982577"/>
                <a:gd name="connsiteX6" fmla="*/ 1034326 w 1061311"/>
                <a:gd name="connsiteY6" fmla="*/ 127812 h 982577"/>
                <a:gd name="connsiteX7" fmla="*/ 1004509 w 1061311"/>
                <a:gd name="connsiteY7" fmla="*/ 952760 h 982577"/>
                <a:gd name="connsiteX8" fmla="*/ 994570 w 1061311"/>
                <a:gd name="connsiteY8" fmla="*/ 982577 h 982577"/>
                <a:gd name="connsiteX9" fmla="*/ 895179 w 1061311"/>
                <a:gd name="connsiteY9" fmla="*/ 942821 h 982577"/>
                <a:gd name="connsiteX10" fmla="*/ 885239 w 1061311"/>
                <a:gd name="connsiteY10" fmla="*/ 913003 h 982577"/>
                <a:gd name="connsiteX11" fmla="*/ 875300 w 1061311"/>
                <a:gd name="connsiteY11" fmla="*/ 853368 h 982577"/>
                <a:gd name="connsiteX12" fmla="*/ 865361 w 1061311"/>
                <a:gd name="connsiteY12" fmla="*/ 753977 h 982577"/>
                <a:gd name="connsiteX13" fmla="*/ 805726 w 1061311"/>
                <a:gd name="connsiteY13" fmla="*/ 694342 h 982577"/>
                <a:gd name="connsiteX14" fmla="*/ 765970 w 1061311"/>
                <a:gd name="connsiteY14" fmla="*/ 684403 h 982577"/>
                <a:gd name="connsiteX15" fmla="*/ 716274 w 1061311"/>
                <a:gd name="connsiteY15" fmla="*/ 704282 h 982577"/>
                <a:gd name="connsiteX16" fmla="*/ 646700 w 1061311"/>
                <a:gd name="connsiteY16" fmla="*/ 803673 h 982577"/>
                <a:gd name="connsiteX17" fmla="*/ 606944 w 1061311"/>
                <a:gd name="connsiteY17" fmla="*/ 813612 h 982577"/>
                <a:gd name="connsiteX18" fmla="*/ 577126 w 1061311"/>
                <a:gd name="connsiteY18" fmla="*/ 803673 h 982577"/>
                <a:gd name="connsiteX19" fmla="*/ 547309 w 1061311"/>
                <a:gd name="connsiteY19" fmla="*/ 734099 h 982577"/>
                <a:gd name="connsiteX20" fmla="*/ 477735 w 1061311"/>
                <a:gd name="connsiteY20" fmla="*/ 694342 h 982577"/>
                <a:gd name="connsiteX21" fmla="*/ 428039 w 1061311"/>
                <a:gd name="connsiteY21" fmla="*/ 644647 h 982577"/>
                <a:gd name="connsiteX22" fmla="*/ 358465 w 1061311"/>
                <a:gd name="connsiteY22" fmla="*/ 614829 h 982577"/>
                <a:gd name="connsiteX23" fmla="*/ 318709 w 1061311"/>
                <a:gd name="connsiteY23" fmla="*/ 594951 h 982577"/>
                <a:gd name="connsiteX24" fmla="*/ 288892 w 1061311"/>
                <a:gd name="connsiteY24" fmla="*/ 585012 h 982577"/>
                <a:gd name="connsiteX25" fmla="*/ 219318 w 1061311"/>
                <a:gd name="connsiteY25" fmla="*/ 545255 h 982577"/>
                <a:gd name="connsiteX26" fmla="*/ 109987 w 1061311"/>
                <a:gd name="connsiteY26" fmla="*/ 525377 h 982577"/>
                <a:gd name="connsiteX27" fmla="*/ 80170 w 1061311"/>
                <a:gd name="connsiteY27" fmla="*/ 515438 h 982577"/>
                <a:gd name="connsiteX28" fmla="*/ 50352 w 1061311"/>
                <a:gd name="connsiteY28" fmla="*/ 425986 h 982577"/>
                <a:gd name="connsiteX29" fmla="*/ 30474 w 1061311"/>
                <a:gd name="connsiteY29" fmla="*/ 396168 h 982577"/>
                <a:gd name="connsiteX30" fmla="*/ 20535 w 1061311"/>
                <a:gd name="connsiteY30" fmla="*/ 356412 h 982577"/>
                <a:gd name="connsiteX31" fmla="*/ 657 w 1061311"/>
                <a:gd name="connsiteY31" fmla="*/ 107934 h 98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61311" h="982577">
                  <a:moveTo>
                    <a:pt x="657" y="107934"/>
                  </a:moveTo>
                  <a:cubicBezTo>
                    <a:pt x="5627" y="64864"/>
                    <a:pt x="34825" y="104650"/>
                    <a:pt x="50352" y="97995"/>
                  </a:cubicBezTo>
                  <a:cubicBezTo>
                    <a:pt x="58965" y="94304"/>
                    <a:pt x="61618" y="81807"/>
                    <a:pt x="70231" y="78116"/>
                  </a:cubicBezTo>
                  <a:cubicBezTo>
                    <a:pt x="85758" y="71461"/>
                    <a:pt x="103109" y="69779"/>
                    <a:pt x="119926" y="68177"/>
                  </a:cubicBezTo>
                  <a:cubicBezTo>
                    <a:pt x="172799" y="63142"/>
                    <a:pt x="225943" y="61551"/>
                    <a:pt x="278952" y="58238"/>
                  </a:cubicBezTo>
                  <a:cubicBezTo>
                    <a:pt x="445060" y="60578"/>
                    <a:pt x="851366" y="-97707"/>
                    <a:pt x="1014448" y="97995"/>
                  </a:cubicBezTo>
                  <a:cubicBezTo>
                    <a:pt x="1022095" y="107172"/>
                    <a:pt x="1027700" y="117873"/>
                    <a:pt x="1034326" y="127812"/>
                  </a:cubicBezTo>
                  <a:cubicBezTo>
                    <a:pt x="1020446" y="1210483"/>
                    <a:pt x="1120623" y="643118"/>
                    <a:pt x="1004509" y="952760"/>
                  </a:cubicBezTo>
                  <a:cubicBezTo>
                    <a:pt x="1000830" y="962570"/>
                    <a:pt x="997883" y="972638"/>
                    <a:pt x="994570" y="982577"/>
                  </a:cubicBezTo>
                  <a:cubicBezTo>
                    <a:pt x="923891" y="973742"/>
                    <a:pt x="920622" y="993706"/>
                    <a:pt x="895179" y="942821"/>
                  </a:cubicBezTo>
                  <a:cubicBezTo>
                    <a:pt x="890493" y="933450"/>
                    <a:pt x="888552" y="922942"/>
                    <a:pt x="885239" y="913003"/>
                  </a:cubicBezTo>
                  <a:cubicBezTo>
                    <a:pt x="881926" y="893125"/>
                    <a:pt x="877800" y="873365"/>
                    <a:pt x="875300" y="853368"/>
                  </a:cubicBezTo>
                  <a:cubicBezTo>
                    <a:pt x="871170" y="820330"/>
                    <a:pt x="872848" y="786420"/>
                    <a:pt x="865361" y="753977"/>
                  </a:cubicBezTo>
                  <a:cubicBezTo>
                    <a:pt x="860098" y="731168"/>
                    <a:pt x="822029" y="702494"/>
                    <a:pt x="805726" y="694342"/>
                  </a:cubicBezTo>
                  <a:cubicBezTo>
                    <a:pt x="793508" y="688233"/>
                    <a:pt x="779222" y="687716"/>
                    <a:pt x="765970" y="684403"/>
                  </a:cubicBezTo>
                  <a:cubicBezTo>
                    <a:pt x="749405" y="691029"/>
                    <a:pt x="728209" y="691020"/>
                    <a:pt x="716274" y="704282"/>
                  </a:cubicBezTo>
                  <a:cubicBezTo>
                    <a:pt x="659579" y="767278"/>
                    <a:pt x="705849" y="778324"/>
                    <a:pt x="646700" y="803673"/>
                  </a:cubicBezTo>
                  <a:cubicBezTo>
                    <a:pt x="634145" y="809054"/>
                    <a:pt x="620196" y="810299"/>
                    <a:pt x="606944" y="813612"/>
                  </a:cubicBezTo>
                  <a:cubicBezTo>
                    <a:pt x="597005" y="810299"/>
                    <a:pt x="583671" y="811854"/>
                    <a:pt x="577126" y="803673"/>
                  </a:cubicBezTo>
                  <a:cubicBezTo>
                    <a:pt x="485880" y="689616"/>
                    <a:pt x="643330" y="830120"/>
                    <a:pt x="547309" y="734099"/>
                  </a:cubicBezTo>
                  <a:cubicBezTo>
                    <a:pt x="517553" y="704343"/>
                    <a:pt x="512809" y="721622"/>
                    <a:pt x="477735" y="694342"/>
                  </a:cubicBezTo>
                  <a:cubicBezTo>
                    <a:pt x="459243" y="679959"/>
                    <a:pt x="448992" y="655124"/>
                    <a:pt x="428039" y="644647"/>
                  </a:cubicBezTo>
                  <a:cubicBezTo>
                    <a:pt x="296216" y="578732"/>
                    <a:pt x="460815" y="658693"/>
                    <a:pt x="358465" y="614829"/>
                  </a:cubicBezTo>
                  <a:cubicBezTo>
                    <a:pt x="344847" y="608993"/>
                    <a:pt x="332327" y="600787"/>
                    <a:pt x="318709" y="594951"/>
                  </a:cubicBezTo>
                  <a:cubicBezTo>
                    <a:pt x="309079" y="590824"/>
                    <a:pt x="298263" y="589697"/>
                    <a:pt x="288892" y="585012"/>
                  </a:cubicBezTo>
                  <a:cubicBezTo>
                    <a:pt x="245274" y="563204"/>
                    <a:pt x="271584" y="562677"/>
                    <a:pt x="219318" y="545255"/>
                  </a:cubicBezTo>
                  <a:cubicBezTo>
                    <a:pt x="205428" y="540625"/>
                    <a:pt x="119998" y="527046"/>
                    <a:pt x="109987" y="525377"/>
                  </a:cubicBezTo>
                  <a:cubicBezTo>
                    <a:pt x="100048" y="522064"/>
                    <a:pt x="86877" y="523486"/>
                    <a:pt x="80170" y="515438"/>
                  </a:cubicBezTo>
                  <a:cubicBezTo>
                    <a:pt x="56441" y="486963"/>
                    <a:pt x="63684" y="457092"/>
                    <a:pt x="50352" y="425986"/>
                  </a:cubicBezTo>
                  <a:cubicBezTo>
                    <a:pt x="45646" y="415006"/>
                    <a:pt x="37100" y="406107"/>
                    <a:pt x="30474" y="396168"/>
                  </a:cubicBezTo>
                  <a:cubicBezTo>
                    <a:pt x="27161" y="382916"/>
                    <a:pt x="20535" y="370072"/>
                    <a:pt x="20535" y="356412"/>
                  </a:cubicBezTo>
                  <a:cubicBezTo>
                    <a:pt x="20535" y="286759"/>
                    <a:pt x="-4313" y="151004"/>
                    <a:pt x="657" y="107934"/>
                  </a:cubicBezTo>
                  <a:close/>
                </a:path>
              </a:pathLst>
            </a:custGeom>
            <a:solidFill>
              <a:srgbClr val="4173E3"/>
            </a:solidFill>
            <a:ln>
              <a:solidFill>
                <a:srgbClr val="4173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577B3D4-64AD-4452-B46C-C9C91CC58934}"/>
                </a:ext>
              </a:extLst>
            </p:cNvPr>
            <p:cNvSpPr/>
            <p:nvPr/>
          </p:nvSpPr>
          <p:spPr>
            <a:xfrm>
              <a:off x="9666024" y="2077278"/>
              <a:ext cx="1297292" cy="1649896"/>
            </a:xfrm>
            <a:custGeom>
              <a:avLst/>
              <a:gdLst>
                <a:gd name="connsiteX0" fmla="*/ 14689 w 1297292"/>
                <a:gd name="connsiteY0" fmla="*/ 566531 h 1649896"/>
                <a:gd name="connsiteX1" fmla="*/ 24628 w 1297292"/>
                <a:gd name="connsiteY1" fmla="*/ 904461 h 1649896"/>
                <a:gd name="connsiteX2" fmla="*/ 44506 w 1297292"/>
                <a:gd name="connsiteY2" fmla="*/ 993913 h 1649896"/>
                <a:gd name="connsiteX3" fmla="*/ 54446 w 1297292"/>
                <a:gd name="connsiteY3" fmla="*/ 1152939 h 1649896"/>
                <a:gd name="connsiteX4" fmla="*/ 64385 w 1297292"/>
                <a:gd name="connsiteY4" fmla="*/ 1192696 h 1649896"/>
                <a:gd name="connsiteX5" fmla="*/ 143898 w 1297292"/>
                <a:gd name="connsiteY5" fmla="*/ 1232452 h 1649896"/>
                <a:gd name="connsiteX6" fmla="*/ 243289 w 1297292"/>
                <a:gd name="connsiteY6" fmla="*/ 1292087 h 1649896"/>
                <a:gd name="connsiteX7" fmla="*/ 273106 w 1297292"/>
                <a:gd name="connsiteY7" fmla="*/ 1302026 h 1649896"/>
                <a:gd name="connsiteX8" fmla="*/ 292985 w 1297292"/>
                <a:gd name="connsiteY8" fmla="*/ 1321905 h 1649896"/>
                <a:gd name="connsiteX9" fmla="*/ 322802 w 1297292"/>
                <a:gd name="connsiteY9" fmla="*/ 1341783 h 1649896"/>
                <a:gd name="connsiteX10" fmla="*/ 332741 w 1297292"/>
                <a:gd name="connsiteY10" fmla="*/ 1371600 h 1649896"/>
                <a:gd name="connsiteX11" fmla="*/ 342680 w 1297292"/>
                <a:gd name="connsiteY11" fmla="*/ 1560444 h 1649896"/>
                <a:gd name="connsiteX12" fmla="*/ 372498 w 1297292"/>
                <a:gd name="connsiteY12" fmla="*/ 1580322 h 1649896"/>
                <a:gd name="connsiteX13" fmla="*/ 412254 w 1297292"/>
                <a:gd name="connsiteY13" fmla="*/ 1610139 h 1649896"/>
                <a:gd name="connsiteX14" fmla="*/ 531524 w 1297292"/>
                <a:gd name="connsiteY14" fmla="*/ 1649896 h 1649896"/>
                <a:gd name="connsiteX15" fmla="*/ 1286898 w 1297292"/>
                <a:gd name="connsiteY15" fmla="*/ 1639957 h 1649896"/>
                <a:gd name="connsiteX16" fmla="*/ 1296837 w 1297292"/>
                <a:gd name="connsiteY16" fmla="*/ 1600200 h 1649896"/>
                <a:gd name="connsiteX17" fmla="*/ 1286898 w 1297292"/>
                <a:gd name="connsiteY17" fmla="*/ 1441174 h 1649896"/>
                <a:gd name="connsiteX18" fmla="*/ 1267019 w 1297292"/>
                <a:gd name="connsiteY18" fmla="*/ 1411357 h 1649896"/>
                <a:gd name="connsiteX19" fmla="*/ 1247141 w 1297292"/>
                <a:gd name="connsiteY19" fmla="*/ 1361661 h 1649896"/>
                <a:gd name="connsiteX20" fmla="*/ 1237202 w 1297292"/>
                <a:gd name="connsiteY20" fmla="*/ 1321905 h 1649896"/>
                <a:gd name="connsiteX21" fmla="*/ 1217324 w 1297292"/>
                <a:gd name="connsiteY21" fmla="*/ 1302026 h 1649896"/>
                <a:gd name="connsiteX22" fmla="*/ 1197446 w 1297292"/>
                <a:gd name="connsiteY22" fmla="*/ 1262270 h 1649896"/>
                <a:gd name="connsiteX23" fmla="*/ 1117933 w 1297292"/>
                <a:gd name="connsiteY23" fmla="*/ 1192696 h 1649896"/>
                <a:gd name="connsiteX24" fmla="*/ 1058298 w 1297292"/>
                <a:gd name="connsiteY24" fmla="*/ 1133061 h 1649896"/>
                <a:gd name="connsiteX25" fmla="*/ 978785 w 1297292"/>
                <a:gd name="connsiteY25" fmla="*/ 1073426 h 1649896"/>
                <a:gd name="connsiteX26" fmla="*/ 968846 w 1297292"/>
                <a:gd name="connsiteY26" fmla="*/ 1043609 h 1649896"/>
                <a:gd name="connsiteX27" fmla="*/ 929089 w 1297292"/>
                <a:gd name="connsiteY27" fmla="*/ 1003852 h 1649896"/>
                <a:gd name="connsiteX28" fmla="*/ 899272 w 1297292"/>
                <a:gd name="connsiteY28" fmla="*/ 964096 h 1649896"/>
                <a:gd name="connsiteX29" fmla="*/ 879393 w 1297292"/>
                <a:gd name="connsiteY29" fmla="*/ 934279 h 1649896"/>
                <a:gd name="connsiteX30" fmla="*/ 859515 w 1297292"/>
                <a:gd name="connsiteY30" fmla="*/ 894522 h 1649896"/>
                <a:gd name="connsiteX31" fmla="*/ 829698 w 1297292"/>
                <a:gd name="connsiteY31" fmla="*/ 884583 h 1649896"/>
                <a:gd name="connsiteX32" fmla="*/ 809819 w 1297292"/>
                <a:gd name="connsiteY32" fmla="*/ 844826 h 1649896"/>
                <a:gd name="connsiteX33" fmla="*/ 789941 w 1297292"/>
                <a:gd name="connsiteY33" fmla="*/ 785192 h 1649896"/>
                <a:gd name="connsiteX34" fmla="*/ 720367 w 1297292"/>
                <a:gd name="connsiteY34" fmla="*/ 705679 h 1649896"/>
                <a:gd name="connsiteX35" fmla="*/ 710428 w 1297292"/>
                <a:gd name="connsiteY35" fmla="*/ 655983 h 1649896"/>
                <a:gd name="connsiteX36" fmla="*/ 700489 w 1297292"/>
                <a:gd name="connsiteY36" fmla="*/ 626165 h 1649896"/>
                <a:gd name="connsiteX37" fmla="*/ 690550 w 1297292"/>
                <a:gd name="connsiteY37" fmla="*/ 447261 h 1649896"/>
                <a:gd name="connsiteX38" fmla="*/ 680611 w 1297292"/>
                <a:gd name="connsiteY38" fmla="*/ 397565 h 1649896"/>
                <a:gd name="connsiteX39" fmla="*/ 630915 w 1297292"/>
                <a:gd name="connsiteY39" fmla="*/ 288235 h 1649896"/>
                <a:gd name="connsiteX40" fmla="*/ 601098 w 1297292"/>
                <a:gd name="connsiteY40" fmla="*/ 258418 h 1649896"/>
                <a:gd name="connsiteX41" fmla="*/ 571280 w 1297292"/>
                <a:gd name="connsiteY41" fmla="*/ 238539 h 1649896"/>
                <a:gd name="connsiteX42" fmla="*/ 551402 w 1297292"/>
                <a:gd name="connsiteY42" fmla="*/ 208722 h 1649896"/>
                <a:gd name="connsiteX43" fmla="*/ 521585 w 1297292"/>
                <a:gd name="connsiteY43" fmla="*/ 178905 h 1649896"/>
                <a:gd name="connsiteX44" fmla="*/ 501706 w 1297292"/>
                <a:gd name="connsiteY44" fmla="*/ 39757 h 1649896"/>
                <a:gd name="connsiteX45" fmla="*/ 491767 w 1297292"/>
                <a:gd name="connsiteY45" fmla="*/ 0 h 1649896"/>
                <a:gd name="connsiteX46" fmla="*/ 452011 w 1297292"/>
                <a:gd name="connsiteY46" fmla="*/ 238539 h 1649896"/>
                <a:gd name="connsiteX47" fmla="*/ 432133 w 1297292"/>
                <a:gd name="connsiteY47" fmla="*/ 357809 h 1649896"/>
                <a:gd name="connsiteX48" fmla="*/ 412254 w 1297292"/>
                <a:gd name="connsiteY48" fmla="*/ 377687 h 1649896"/>
                <a:gd name="connsiteX49" fmla="*/ 372498 w 1297292"/>
                <a:gd name="connsiteY49" fmla="*/ 437322 h 1649896"/>
                <a:gd name="connsiteX50" fmla="*/ 372498 w 1297292"/>
                <a:gd name="connsiteY50" fmla="*/ 437322 h 1649896"/>
                <a:gd name="connsiteX51" fmla="*/ 342680 w 1297292"/>
                <a:gd name="connsiteY51" fmla="*/ 496957 h 1649896"/>
                <a:gd name="connsiteX52" fmla="*/ 302924 w 1297292"/>
                <a:gd name="connsiteY52" fmla="*/ 526774 h 1649896"/>
                <a:gd name="connsiteX53" fmla="*/ 233350 w 1297292"/>
                <a:gd name="connsiteY53" fmla="*/ 546652 h 1649896"/>
                <a:gd name="connsiteX54" fmla="*/ 14689 w 1297292"/>
                <a:gd name="connsiteY54" fmla="*/ 566531 h 1649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297292" h="1649896">
                  <a:moveTo>
                    <a:pt x="14689" y="566531"/>
                  </a:moveTo>
                  <a:cubicBezTo>
                    <a:pt x="-20098" y="626166"/>
                    <a:pt x="16785" y="792042"/>
                    <a:pt x="24628" y="904461"/>
                  </a:cubicBezTo>
                  <a:cubicBezTo>
                    <a:pt x="26754" y="934932"/>
                    <a:pt x="40867" y="963586"/>
                    <a:pt x="44506" y="993913"/>
                  </a:cubicBezTo>
                  <a:cubicBezTo>
                    <a:pt x="50834" y="1046647"/>
                    <a:pt x="49161" y="1100090"/>
                    <a:pt x="54446" y="1152939"/>
                  </a:cubicBezTo>
                  <a:cubicBezTo>
                    <a:pt x="55805" y="1166531"/>
                    <a:pt x="54175" y="1183621"/>
                    <a:pt x="64385" y="1192696"/>
                  </a:cubicBezTo>
                  <a:cubicBezTo>
                    <a:pt x="86533" y="1212383"/>
                    <a:pt x="119242" y="1216015"/>
                    <a:pt x="143898" y="1232452"/>
                  </a:cubicBezTo>
                  <a:cubicBezTo>
                    <a:pt x="186293" y="1260715"/>
                    <a:pt x="200501" y="1273749"/>
                    <a:pt x="243289" y="1292087"/>
                  </a:cubicBezTo>
                  <a:cubicBezTo>
                    <a:pt x="252919" y="1296214"/>
                    <a:pt x="263167" y="1298713"/>
                    <a:pt x="273106" y="1302026"/>
                  </a:cubicBezTo>
                  <a:cubicBezTo>
                    <a:pt x="279732" y="1308652"/>
                    <a:pt x="285667" y="1316051"/>
                    <a:pt x="292985" y="1321905"/>
                  </a:cubicBezTo>
                  <a:cubicBezTo>
                    <a:pt x="302313" y="1329367"/>
                    <a:pt x="315340" y="1332455"/>
                    <a:pt x="322802" y="1341783"/>
                  </a:cubicBezTo>
                  <a:cubicBezTo>
                    <a:pt x="329347" y="1349964"/>
                    <a:pt x="329428" y="1361661"/>
                    <a:pt x="332741" y="1371600"/>
                  </a:cubicBezTo>
                  <a:cubicBezTo>
                    <a:pt x="336054" y="1434548"/>
                    <a:pt x="330885" y="1498522"/>
                    <a:pt x="342680" y="1560444"/>
                  </a:cubicBezTo>
                  <a:cubicBezTo>
                    <a:pt x="344915" y="1572178"/>
                    <a:pt x="362778" y="1573379"/>
                    <a:pt x="372498" y="1580322"/>
                  </a:cubicBezTo>
                  <a:cubicBezTo>
                    <a:pt x="385978" y="1589950"/>
                    <a:pt x="397774" y="1602094"/>
                    <a:pt x="412254" y="1610139"/>
                  </a:cubicBezTo>
                  <a:cubicBezTo>
                    <a:pt x="442790" y="1627103"/>
                    <a:pt x="500971" y="1641167"/>
                    <a:pt x="531524" y="1649896"/>
                  </a:cubicBezTo>
                  <a:lnTo>
                    <a:pt x="1286898" y="1639957"/>
                  </a:lnTo>
                  <a:cubicBezTo>
                    <a:pt x="1300529" y="1639072"/>
                    <a:pt x="1296837" y="1613860"/>
                    <a:pt x="1296837" y="1600200"/>
                  </a:cubicBezTo>
                  <a:cubicBezTo>
                    <a:pt x="1296837" y="1547088"/>
                    <a:pt x="1295182" y="1493636"/>
                    <a:pt x="1286898" y="1441174"/>
                  </a:cubicBezTo>
                  <a:cubicBezTo>
                    <a:pt x="1285035" y="1429375"/>
                    <a:pt x="1272361" y="1422041"/>
                    <a:pt x="1267019" y="1411357"/>
                  </a:cubicBezTo>
                  <a:cubicBezTo>
                    <a:pt x="1259040" y="1395399"/>
                    <a:pt x="1252783" y="1378587"/>
                    <a:pt x="1247141" y="1361661"/>
                  </a:cubicBezTo>
                  <a:cubicBezTo>
                    <a:pt x="1242821" y="1348702"/>
                    <a:pt x="1243311" y="1334123"/>
                    <a:pt x="1237202" y="1321905"/>
                  </a:cubicBezTo>
                  <a:cubicBezTo>
                    <a:pt x="1233011" y="1313523"/>
                    <a:pt x="1222522" y="1309823"/>
                    <a:pt x="1217324" y="1302026"/>
                  </a:cubicBezTo>
                  <a:cubicBezTo>
                    <a:pt x="1209106" y="1289698"/>
                    <a:pt x="1206336" y="1274123"/>
                    <a:pt x="1197446" y="1262270"/>
                  </a:cubicBezTo>
                  <a:cubicBezTo>
                    <a:pt x="1164126" y="1217843"/>
                    <a:pt x="1156640" y="1227533"/>
                    <a:pt x="1117933" y="1192696"/>
                  </a:cubicBezTo>
                  <a:cubicBezTo>
                    <a:pt x="1097037" y="1173890"/>
                    <a:pt x="1080788" y="1149928"/>
                    <a:pt x="1058298" y="1133061"/>
                  </a:cubicBezTo>
                  <a:lnTo>
                    <a:pt x="978785" y="1073426"/>
                  </a:lnTo>
                  <a:cubicBezTo>
                    <a:pt x="975472" y="1063487"/>
                    <a:pt x="974935" y="1052134"/>
                    <a:pt x="968846" y="1043609"/>
                  </a:cubicBezTo>
                  <a:cubicBezTo>
                    <a:pt x="957953" y="1028358"/>
                    <a:pt x="940334" y="1018845"/>
                    <a:pt x="929089" y="1003852"/>
                  </a:cubicBezTo>
                  <a:cubicBezTo>
                    <a:pt x="919150" y="990600"/>
                    <a:pt x="908900" y="977575"/>
                    <a:pt x="899272" y="964096"/>
                  </a:cubicBezTo>
                  <a:cubicBezTo>
                    <a:pt x="892329" y="954376"/>
                    <a:pt x="885320" y="944650"/>
                    <a:pt x="879393" y="934279"/>
                  </a:cubicBezTo>
                  <a:cubicBezTo>
                    <a:pt x="872042" y="921415"/>
                    <a:pt x="869992" y="904999"/>
                    <a:pt x="859515" y="894522"/>
                  </a:cubicBezTo>
                  <a:cubicBezTo>
                    <a:pt x="852107" y="887114"/>
                    <a:pt x="839637" y="887896"/>
                    <a:pt x="829698" y="884583"/>
                  </a:cubicBezTo>
                  <a:cubicBezTo>
                    <a:pt x="823072" y="871331"/>
                    <a:pt x="815322" y="858583"/>
                    <a:pt x="809819" y="844826"/>
                  </a:cubicBezTo>
                  <a:cubicBezTo>
                    <a:pt x="802037" y="825371"/>
                    <a:pt x="804757" y="800008"/>
                    <a:pt x="789941" y="785192"/>
                  </a:cubicBezTo>
                  <a:cubicBezTo>
                    <a:pt x="731799" y="727049"/>
                    <a:pt x="753241" y="754988"/>
                    <a:pt x="720367" y="705679"/>
                  </a:cubicBezTo>
                  <a:cubicBezTo>
                    <a:pt x="717054" y="689114"/>
                    <a:pt x="714525" y="672372"/>
                    <a:pt x="710428" y="655983"/>
                  </a:cubicBezTo>
                  <a:cubicBezTo>
                    <a:pt x="707887" y="645819"/>
                    <a:pt x="701482" y="636595"/>
                    <a:pt x="700489" y="626165"/>
                  </a:cubicBezTo>
                  <a:cubicBezTo>
                    <a:pt x="694826" y="566707"/>
                    <a:pt x="695724" y="506763"/>
                    <a:pt x="690550" y="447261"/>
                  </a:cubicBezTo>
                  <a:cubicBezTo>
                    <a:pt x="689087" y="430431"/>
                    <a:pt x="683000" y="414289"/>
                    <a:pt x="680611" y="397565"/>
                  </a:cubicBezTo>
                  <a:cubicBezTo>
                    <a:pt x="665474" y="291606"/>
                    <a:pt x="699265" y="322409"/>
                    <a:pt x="630915" y="288235"/>
                  </a:cubicBezTo>
                  <a:cubicBezTo>
                    <a:pt x="620976" y="278296"/>
                    <a:pt x="611896" y="267416"/>
                    <a:pt x="601098" y="258418"/>
                  </a:cubicBezTo>
                  <a:cubicBezTo>
                    <a:pt x="591921" y="250771"/>
                    <a:pt x="579727" y="246986"/>
                    <a:pt x="571280" y="238539"/>
                  </a:cubicBezTo>
                  <a:cubicBezTo>
                    <a:pt x="562833" y="230092"/>
                    <a:pt x="559049" y="217899"/>
                    <a:pt x="551402" y="208722"/>
                  </a:cubicBezTo>
                  <a:cubicBezTo>
                    <a:pt x="542404" y="197924"/>
                    <a:pt x="531524" y="188844"/>
                    <a:pt x="521585" y="178905"/>
                  </a:cubicBezTo>
                  <a:cubicBezTo>
                    <a:pt x="497650" y="107098"/>
                    <a:pt x="521062" y="184925"/>
                    <a:pt x="501706" y="39757"/>
                  </a:cubicBezTo>
                  <a:cubicBezTo>
                    <a:pt x="499901" y="26217"/>
                    <a:pt x="495080" y="13252"/>
                    <a:pt x="491767" y="0"/>
                  </a:cubicBezTo>
                  <a:cubicBezTo>
                    <a:pt x="400405" y="60911"/>
                    <a:pt x="467611" y="4533"/>
                    <a:pt x="452011" y="238539"/>
                  </a:cubicBezTo>
                  <a:cubicBezTo>
                    <a:pt x="451581" y="244994"/>
                    <a:pt x="442821" y="336434"/>
                    <a:pt x="432133" y="357809"/>
                  </a:cubicBezTo>
                  <a:cubicBezTo>
                    <a:pt x="427942" y="366190"/>
                    <a:pt x="417877" y="370190"/>
                    <a:pt x="412254" y="377687"/>
                  </a:cubicBezTo>
                  <a:cubicBezTo>
                    <a:pt x="397920" y="396799"/>
                    <a:pt x="385750" y="417444"/>
                    <a:pt x="372498" y="437322"/>
                  </a:cubicBezTo>
                  <a:lnTo>
                    <a:pt x="372498" y="437322"/>
                  </a:lnTo>
                  <a:cubicBezTo>
                    <a:pt x="364414" y="461574"/>
                    <a:pt x="361948" y="477689"/>
                    <a:pt x="342680" y="496957"/>
                  </a:cubicBezTo>
                  <a:cubicBezTo>
                    <a:pt x="330967" y="508670"/>
                    <a:pt x="317306" y="518556"/>
                    <a:pt x="302924" y="526774"/>
                  </a:cubicBezTo>
                  <a:cubicBezTo>
                    <a:pt x="291835" y="533111"/>
                    <a:pt x="241956" y="544501"/>
                    <a:pt x="233350" y="546652"/>
                  </a:cubicBezTo>
                  <a:cubicBezTo>
                    <a:pt x="153837" y="606288"/>
                    <a:pt x="49476" y="506896"/>
                    <a:pt x="14689" y="566531"/>
                  </a:cubicBez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5E92E74-335A-4058-B110-A2EF6D7798BC}"/>
                </a:ext>
              </a:extLst>
            </p:cNvPr>
            <p:cNvSpPr/>
            <p:nvPr/>
          </p:nvSpPr>
          <p:spPr>
            <a:xfrm>
              <a:off x="9919227" y="3882039"/>
              <a:ext cx="1015962" cy="779413"/>
            </a:xfrm>
            <a:custGeom>
              <a:avLst/>
              <a:gdLst>
                <a:gd name="connsiteX0" fmla="*/ 9964 w 1015962"/>
                <a:gd name="connsiteY0" fmla="*/ 24039 h 779413"/>
                <a:gd name="connsiteX1" fmla="*/ 39782 w 1015962"/>
                <a:gd name="connsiteY1" fmla="*/ 401726 h 779413"/>
                <a:gd name="connsiteX2" fmla="*/ 59660 w 1015962"/>
                <a:gd name="connsiteY2" fmla="*/ 431544 h 779413"/>
                <a:gd name="connsiteX3" fmla="*/ 109356 w 1015962"/>
                <a:gd name="connsiteY3" fmla="*/ 491178 h 779413"/>
                <a:gd name="connsiteX4" fmla="*/ 139173 w 1015962"/>
                <a:gd name="connsiteY4" fmla="*/ 501118 h 779413"/>
                <a:gd name="connsiteX5" fmla="*/ 248503 w 1015962"/>
                <a:gd name="connsiteY5" fmla="*/ 520996 h 779413"/>
                <a:gd name="connsiteX6" fmla="*/ 288260 w 1015962"/>
                <a:gd name="connsiteY6" fmla="*/ 540874 h 779413"/>
                <a:gd name="connsiteX7" fmla="*/ 318077 w 1015962"/>
                <a:gd name="connsiteY7" fmla="*/ 560752 h 779413"/>
                <a:gd name="connsiteX8" fmla="*/ 347895 w 1015962"/>
                <a:gd name="connsiteY8" fmla="*/ 570691 h 779413"/>
                <a:gd name="connsiteX9" fmla="*/ 407530 w 1015962"/>
                <a:gd name="connsiteY9" fmla="*/ 630326 h 779413"/>
                <a:gd name="connsiteX10" fmla="*/ 447286 w 1015962"/>
                <a:gd name="connsiteY10" fmla="*/ 660144 h 779413"/>
                <a:gd name="connsiteX11" fmla="*/ 506921 w 1015962"/>
                <a:gd name="connsiteY11" fmla="*/ 680022 h 779413"/>
                <a:gd name="connsiteX12" fmla="*/ 576495 w 1015962"/>
                <a:gd name="connsiteY12" fmla="*/ 729718 h 779413"/>
                <a:gd name="connsiteX13" fmla="*/ 606312 w 1015962"/>
                <a:gd name="connsiteY13" fmla="*/ 759535 h 779413"/>
                <a:gd name="connsiteX14" fmla="*/ 646069 w 1015962"/>
                <a:gd name="connsiteY14" fmla="*/ 779413 h 779413"/>
                <a:gd name="connsiteX15" fmla="*/ 705703 w 1015962"/>
                <a:gd name="connsiteY15" fmla="*/ 759535 h 779413"/>
                <a:gd name="connsiteX16" fmla="*/ 715643 w 1015962"/>
                <a:gd name="connsiteY16" fmla="*/ 640265 h 779413"/>
                <a:gd name="connsiteX17" fmla="*/ 725582 w 1015962"/>
                <a:gd name="connsiteY17" fmla="*/ 610448 h 779413"/>
                <a:gd name="connsiteX18" fmla="*/ 735521 w 1015962"/>
                <a:gd name="connsiteY18" fmla="*/ 570691 h 779413"/>
                <a:gd name="connsiteX19" fmla="*/ 795156 w 1015962"/>
                <a:gd name="connsiteY19" fmla="*/ 491178 h 779413"/>
                <a:gd name="connsiteX20" fmla="*/ 844851 w 1015962"/>
                <a:gd name="connsiteY20" fmla="*/ 461361 h 779413"/>
                <a:gd name="connsiteX21" fmla="*/ 874669 w 1015962"/>
                <a:gd name="connsiteY21" fmla="*/ 441483 h 779413"/>
                <a:gd name="connsiteX22" fmla="*/ 904486 w 1015962"/>
                <a:gd name="connsiteY22" fmla="*/ 381848 h 779413"/>
                <a:gd name="connsiteX23" fmla="*/ 954182 w 1015962"/>
                <a:gd name="connsiteY23" fmla="*/ 322213 h 779413"/>
                <a:gd name="connsiteX24" fmla="*/ 964121 w 1015962"/>
                <a:gd name="connsiteY24" fmla="*/ 292396 h 779413"/>
                <a:gd name="connsiteX25" fmla="*/ 1003877 w 1015962"/>
                <a:gd name="connsiteY25" fmla="*/ 252639 h 779413"/>
                <a:gd name="connsiteX26" fmla="*/ 1013816 w 1015962"/>
                <a:gd name="connsiteY26" fmla="*/ 202944 h 779413"/>
                <a:gd name="connsiteX27" fmla="*/ 993938 w 1015962"/>
                <a:gd name="connsiteY27" fmla="*/ 83674 h 779413"/>
                <a:gd name="connsiteX28" fmla="*/ 646069 w 1015962"/>
                <a:gd name="connsiteY28" fmla="*/ 93613 h 779413"/>
                <a:gd name="connsiteX29" fmla="*/ 168990 w 1015962"/>
                <a:gd name="connsiteY29" fmla="*/ 83674 h 779413"/>
                <a:gd name="connsiteX30" fmla="*/ 109356 w 1015962"/>
                <a:gd name="connsiteY30" fmla="*/ 53857 h 779413"/>
                <a:gd name="connsiteX31" fmla="*/ 79538 w 1015962"/>
                <a:gd name="connsiteY31" fmla="*/ 43918 h 779413"/>
                <a:gd name="connsiteX32" fmla="*/ 9964 w 1015962"/>
                <a:gd name="connsiteY32" fmla="*/ 24039 h 77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15962" h="779413">
                  <a:moveTo>
                    <a:pt x="9964" y="24039"/>
                  </a:moveTo>
                  <a:cubicBezTo>
                    <a:pt x="3338" y="83674"/>
                    <a:pt x="-19746" y="282671"/>
                    <a:pt x="39782" y="401726"/>
                  </a:cubicBezTo>
                  <a:cubicBezTo>
                    <a:pt x="45124" y="412410"/>
                    <a:pt x="53733" y="421172"/>
                    <a:pt x="59660" y="431544"/>
                  </a:cubicBezTo>
                  <a:cubicBezTo>
                    <a:pt x="82955" y="472311"/>
                    <a:pt x="68762" y="470881"/>
                    <a:pt x="109356" y="491178"/>
                  </a:cubicBezTo>
                  <a:cubicBezTo>
                    <a:pt x="118727" y="495863"/>
                    <a:pt x="128929" y="498923"/>
                    <a:pt x="139173" y="501118"/>
                  </a:cubicBezTo>
                  <a:cubicBezTo>
                    <a:pt x="175392" y="508879"/>
                    <a:pt x="212060" y="514370"/>
                    <a:pt x="248503" y="520996"/>
                  </a:cubicBezTo>
                  <a:cubicBezTo>
                    <a:pt x="261755" y="527622"/>
                    <a:pt x="275396" y="533523"/>
                    <a:pt x="288260" y="540874"/>
                  </a:cubicBezTo>
                  <a:cubicBezTo>
                    <a:pt x="298631" y="546800"/>
                    <a:pt x="307393" y="555410"/>
                    <a:pt x="318077" y="560752"/>
                  </a:cubicBezTo>
                  <a:cubicBezTo>
                    <a:pt x="327448" y="565437"/>
                    <a:pt x="337956" y="567378"/>
                    <a:pt x="347895" y="570691"/>
                  </a:cubicBezTo>
                  <a:cubicBezTo>
                    <a:pt x="389533" y="626209"/>
                    <a:pt x="360573" y="596785"/>
                    <a:pt x="407530" y="630326"/>
                  </a:cubicBezTo>
                  <a:cubicBezTo>
                    <a:pt x="421010" y="639954"/>
                    <a:pt x="432470" y="652736"/>
                    <a:pt x="447286" y="660144"/>
                  </a:cubicBezTo>
                  <a:cubicBezTo>
                    <a:pt x="466027" y="669515"/>
                    <a:pt x="487043" y="673396"/>
                    <a:pt x="506921" y="680022"/>
                  </a:cubicBezTo>
                  <a:cubicBezTo>
                    <a:pt x="530520" y="695755"/>
                    <a:pt x="554919" y="711224"/>
                    <a:pt x="576495" y="729718"/>
                  </a:cubicBezTo>
                  <a:cubicBezTo>
                    <a:pt x="587167" y="738865"/>
                    <a:pt x="594874" y="751365"/>
                    <a:pt x="606312" y="759535"/>
                  </a:cubicBezTo>
                  <a:cubicBezTo>
                    <a:pt x="618369" y="768147"/>
                    <a:pt x="632817" y="772787"/>
                    <a:pt x="646069" y="779413"/>
                  </a:cubicBezTo>
                  <a:cubicBezTo>
                    <a:pt x="665947" y="772787"/>
                    <a:pt x="696332" y="778276"/>
                    <a:pt x="705703" y="759535"/>
                  </a:cubicBezTo>
                  <a:cubicBezTo>
                    <a:pt x="723544" y="723852"/>
                    <a:pt x="710370" y="679810"/>
                    <a:pt x="715643" y="640265"/>
                  </a:cubicBezTo>
                  <a:cubicBezTo>
                    <a:pt x="717028" y="629880"/>
                    <a:pt x="722704" y="620522"/>
                    <a:pt x="725582" y="610448"/>
                  </a:cubicBezTo>
                  <a:cubicBezTo>
                    <a:pt x="729335" y="597313"/>
                    <a:pt x="729973" y="583174"/>
                    <a:pt x="735521" y="570691"/>
                  </a:cubicBezTo>
                  <a:cubicBezTo>
                    <a:pt x="748203" y="542156"/>
                    <a:pt x="769408" y="510489"/>
                    <a:pt x="795156" y="491178"/>
                  </a:cubicBezTo>
                  <a:cubicBezTo>
                    <a:pt x="810610" y="479587"/>
                    <a:pt x="828469" y="471599"/>
                    <a:pt x="844851" y="461361"/>
                  </a:cubicBezTo>
                  <a:cubicBezTo>
                    <a:pt x="854981" y="455030"/>
                    <a:pt x="864730" y="448109"/>
                    <a:pt x="874669" y="441483"/>
                  </a:cubicBezTo>
                  <a:cubicBezTo>
                    <a:pt x="931641" y="356023"/>
                    <a:pt x="863334" y="464152"/>
                    <a:pt x="904486" y="381848"/>
                  </a:cubicBezTo>
                  <a:cubicBezTo>
                    <a:pt x="918324" y="354173"/>
                    <a:pt x="932201" y="344194"/>
                    <a:pt x="954182" y="322213"/>
                  </a:cubicBezTo>
                  <a:cubicBezTo>
                    <a:pt x="957495" y="312274"/>
                    <a:pt x="958032" y="300921"/>
                    <a:pt x="964121" y="292396"/>
                  </a:cubicBezTo>
                  <a:cubicBezTo>
                    <a:pt x="975014" y="277145"/>
                    <a:pt x="994775" y="269022"/>
                    <a:pt x="1003877" y="252639"/>
                  </a:cubicBezTo>
                  <a:cubicBezTo>
                    <a:pt x="1012081" y="237872"/>
                    <a:pt x="1010503" y="219509"/>
                    <a:pt x="1013816" y="202944"/>
                  </a:cubicBezTo>
                  <a:cubicBezTo>
                    <a:pt x="1007190" y="163187"/>
                    <a:pt x="1032572" y="95160"/>
                    <a:pt x="993938" y="83674"/>
                  </a:cubicBezTo>
                  <a:cubicBezTo>
                    <a:pt x="882744" y="50616"/>
                    <a:pt x="762073" y="93613"/>
                    <a:pt x="646069" y="93613"/>
                  </a:cubicBezTo>
                  <a:cubicBezTo>
                    <a:pt x="487008" y="93613"/>
                    <a:pt x="328016" y="86987"/>
                    <a:pt x="168990" y="83674"/>
                  </a:cubicBezTo>
                  <a:cubicBezTo>
                    <a:pt x="94041" y="58691"/>
                    <a:pt x="186428" y="92392"/>
                    <a:pt x="109356" y="53857"/>
                  </a:cubicBezTo>
                  <a:cubicBezTo>
                    <a:pt x="99985" y="49172"/>
                    <a:pt x="89612" y="46796"/>
                    <a:pt x="79538" y="43918"/>
                  </a:cubicBezTo>
                  <a:cubicBezTo>
                    <a:pt x="41937" y="33174"/>
                    <a:pt x="16590" y="-35596"/>
                    <a:pt x="9964" y="24039"/>
                  </a:cubicBezTo>
                  <a:close/>
                </a:path>
              </a:pathLst>
            </a:custGeom>
            <a:solidFill>
              <a:srgbClr val="8DD848"/>
            </a:solidFill>
            <a:ln>
              <a:solidFill>
                <a:srgbClr val="8DD8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9FC51FF-6425-4CBF-B74B-B58026B2839F}"/>
                </a:ext>
              </a:extLst>
            </p:cNvPr>
            <p:cNvSpPr/>
            <p:nvPr/>
          </p:nvSpPr>
          <p:spPr>
            <a:xfrm>
              <a:off x="9887210" y="4432852"/>
              <a:ext cx="569272" cy="407505"/>
            </a:xfrm>
            <a:custGeom>
              <a:avLst/>
              <a:gdLst>
                <a:gd name="connsiteX0" fmla="*/ 12164 w 569272"/>
                <a:gd name="connsiteY0" fmla="*/ 0 h 308114"/>
                <a:gd name="connsiteX1" fmla="*/ 12164 w 569272"/>
                <a:gd name="connsiteY1" fmla="*/ 248479 h 308114"/>
                <a:gd name="connsiteX2" fmla="*/ 101616 w 569272"/>
                <a:gd name="connsiteY2" fmla="*/ 258418 h 308114"/>
                <a:gd name="connsiteX3" fmla="*/ 220886 w 569272"/>
                <a:gd name="connsiteY3" fmla="*/ 278296 h 308114"/>
                <a:gd name="connsiteX4" fmla="*/ 290460 w 569272"/>
                <a:gd name="connsiteY4" fmla="*/ 298174 h 308114"/>
                <a:gd name="connsiteX5" fmla="*/ 360033 w 569272"/>
                <a:gd name="connsiteY5" fmla="*/ 308114 h 308114"/>
                <a:gd name="connsiteX6" fmla="*/ 558816 w 569272"/>
                <a:gd name="connsiteY6" fmla="*/ 288235 h 308114"/>
                <a:gd name="connsiteX7" fmla="*/ 568755 w 569272"/>
                <a:gd name="connsiteY7" fmla="*/ 258418 h 308114"/>
                <a:gd name="connsiteX8" fmla="*/ 519060 w 569272"/>
                <a:gd name="connsiteY8" fmla="*/ 208722 h 308114"/>
                <a:gd name="connsiteX9" fmla="*/ 330216 w 569272"/>
                <a:gd name="connsiteY9" fmla="*/ 198783 h 308114"/>
                <a:gd name="connsiteX10" fmla="*/ 280520 w 569272"/>
                <a:gd name="connsiteY10" fmla="*/ 178905 h 308114"/>
                <a:gd name="connsiteX11" fmla="*/ 191068 w 569272"/>
                <a:gd name="connsiteY11" fmla="*/ 109331 h 308114"/>
                <a:gd name="connsiteX12" fmla="*/ 121494 w 569272"/>
                <a:gd name="connsiteY12" fmla="*/ 69574 h 308114"/>
                <a:gd name="connsiteX13" fmla="*/ 91677 w 569272"/>
                <a:gd name="connsiteY13" fmla="*/ 59635 h 308114"/>
                <a:gd name="connsiteX14" fmla="*/ 12164 w 569272"/>
                <a:gd name="connsiteY14" fmla="*/ 0 h 30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9272" h="308114">
                  <a:moveTo>
                    <a:pt x="12164" y="0"/>
                  </a:moveTo>
                  <a:cubicBezTo>
                    <a:pt x="7888" y="47033"/>
                    <a:pt x="-12928" y="210840"/>
                    <a:pt x="12164" y="248479"/>
                  </a:cubicBezTo>
                  <a:cubicBezTo>
                    <a:pt x="28805" y="273441"/>
                    <a:pt x="71799" y="255105"/>
                    <a:pt x="101616" y="258418"/>
                  </a:cubicBezTo>
                  <a:cubicBezTo>
                    <a:pt x="191086" y="280785"/>
                    <a:pt x="81282" y="255029"/>
                    <a:pt x="220886" y="278296"/>
                  </a:cubicBezTo>
                  <a:cubicBezTo>
                    <a:pt x="369034" y="302987"/>
                    <a:pt x="172343" y="274550"/>
                    <a:pt x="290460" y="298174"/>
                  </a:cubicBezTo>
                  <a:cubicBezTo>
                    <a:pt x="313432" y="302768"/>
                    <a:pt x="336842" y="304801"/>
                    <a:pt x="360033" y="308114"/>
                  </a:cubicBezTo>
                  <a:cubicBezTo>
                    <a:pt x="426294" y="301488"/>
                    <a:pt x="494035" y="303659"/>
                    <a:pt x="558816" y="288235"/>
                  </a:cubicBezTo>
                  <a:cubicBezTo>
                    <a:pt x="569008" y="285808"/>
                    <a:pt x="570237" y="268789"/>
                    <a:pt x="568755" y="258418"/>
                  </a:cubicBezTo>
                  <a:cubicBezTo>
                    <a:pt x="564145" y="226146"/>
                    <a:pt x="548825" y="211428"/>
                    <a:pt x="519060" y="208722"/>
                  </a:cubicBezTo>
                  <a:cubicBezTo>
                    <a:pt x="456284" y="203015"/>
                    <a:pt x="393164" y="202096"/>
                    <a:pt x="330216" y="198783"/>
                  </a:cubicBezTo>
                  <a:cubicBezTo>
                    <a:pt x="313651" y="192157"/>
                    <a:pt x="296183" y="187448"/>
                    <a:pt x="280520" y="178905"/>
                  </a:cubicBezTo>
                  <a:cubicBezTo>
                    <a:pt x="193267" y="131312"/>
                    <a:pt x="247148" y="156064"/>
                    <a:pt x="191068" y="109331"/>
                  </a:cubicBezTo>
                  <a:cubicBezTo>
                    <a:pt x="173453" y="94652"/>
                    <a:pt x="141508" y="78151"/>
                    <a:pt x="121494" y="69574"/>
                  </a:cubicBezTo>
                  <a:cubicBezTo>
                    <a:pt x="111864" y="65447"/>
                    <a:pt x="101616" y="62948"/>
                    <a:pt x="91677" y="59635"/>
                  </a:cubicBezTo>
                  <a:lnTo>
                    <a:pt x="12164" y="0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FAA2CF3-10CA-426A-BD1F-DB45D92610EA}"/>
                </a:ext>
              </a:extLst>
            </p:cNvPr>
            <p:cNvSpPr/>
            <p:nvPr/>
          </p:nvSpPr>
          <p:spPr>
            <a:xfrm>
              <a:off x="10147495" y="5213660"/>
              <a:ext cx="194198" cy="173349"/>
            </a:xfrm>
            <a:custGeom>
              <a:avLst/>
              <a:gdLst>
                <a:gd name="connsiteX0" fmla="*/ 357 w 194198"/>
                <a:gd name="connsiteY0" fmla="*/ 4383 h 173349"/>
                <a:gd name="connsiteX1" fmla="*/ 20235 w 194198"/>
                <a:gd name="connsiteY1" fmla="*/ 123653 h 173349"/>
                <a:gd name="connsiteX2" fmla="*/ 30175 w 194198"/>
                <a:gd name="connsiteY2" fmla="*/ 153470 h 173349"/>
                <a:gd name="connsiteX3" fmla="*/ 50053 w 194198"/>
                <a:gd name="connsiteY3" fmla="*/ 173349 h 173349"/>
                <a:gd name="connsiteX4" fmla="*/ 179262 w 194198"/>
                <a:gd name="connsiteY4" fmla="*/ 163410 h 173349"/>
                <a:gd name="connsiteX5" fmla="*/ 189201 w 194198"/>
                <a:gd name="connsiteY5" fmla="*/ 123653 h 173349"/>
                <a:gd name="connsiteX6" fmla="*/ 179262 w 194198"/>
                <a:gd name="connsiteY6" fmla="*/ 34201 h 173349"/>
                <a:gd name="connsiteX7" fmla="*/ 10296 w 194198"/>
                <a:gd name="connsiteY7" fmla="*/ 24262 h 173349"/>
                <a:gd name="connsiteX8" fmla="*/ 357 w 194198"/>
                <a:gd name="connsiteY8" fmla="*/ 4383 h 173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198" h="173349">
                  <a:moveTo>
                    <a:pt x="357" y="4383"/>
                  </a:moveTo>
                  <a:cubicBezTo>
                    <a:pt x="2013" y="20948"/>
                    <a:pt x="12330" y="84131"/>
                    <a:pt x="20235" y="123653"/>
                  </a:cubicBezTo>
                  <a:cubicBezTo>
                    <a:pt x="22290" y="133926"/>
                    <a:pt x="24785" y="144486"/>
                    <a:pt x="30175" y="153470"/>
                  </a:cubicBezTo>
                  <a:cubicBezTo>
                    <a:pt x="34996" y="161505"/>
                    <a:pt x="43427" y="166723"/>
                    <a:pt x="50053" y="173349"/>
                  </a:cubicBezTo>
                  <a:cubicBezTo>
                    <a:pt x="93123" y="170036"/>
                    <a:pt x="138582" y="177939"/>
                    <a:pt x="179262" y="163410"/>
                  </a:cubicBezTo>
                  <a:cubicBezTo>
                    <a:pt x="192126" y="158816"/>
                    <a:pt x="189201" y="137313"/>
                    <a:pt x="189201" y="123653"/>
                  </a:cubicBezTo>
                  <a:cubicBezTo>
                    <a:pt x="189201" y="93652"/>
                    <a:pt x="205487" y="48771"/>
                    <a:pt x="179262" y="34201"/>
                  </a:cubicBezTo>
                  <a:cubicBezTo>
                    <a:pt x="129943" y="6801"/>
                    <a:pt x="66405" y="30168"/>
                    <a:pt x="10296" y="24262"/>
                  </a:cubicBezTo>
                  <a:cubicBezTo>
                    <a:pt x="2929" y="23486"/>
                    <a:pt x="-1299" y="-12182"/>
                    <a:pt x="357" y="4383"/>
                  </a:cubicBezTo>
                  <a:close/>
                </a:path>
              </a:pathLst>
            </a:custGeom>
            <a:solidFill>
              <a:srgbClr val="8DD848"/>
            </a:solidFill>
            <a:ln>
              <a:solidFill>
                <a:srgbClr val="8DD8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19402015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AnalogousFromDarkSeedLeftStep">
      <a:dk1>
        <a:srgbClr val="000000"/>
      </a:dk1>
      <a:lt1>
        <a:srgbClr val="FFFFFF"/>
      </a:lt1>
      <a:dk2>
        <a:srgbClr val="1C2B32"/>
      </a:dk2>
      <a:lt2>
        <a:srgbClr val="E2E8E2"/>
      </a:lt2>
      <a:accent1>
        <a:srgbClr val="D838D6"/>
      </a:accent1>
      <a:accent2>
        <a:srgbClr val="8526C6"/>
      </a:accent2>
      <a:accent3>
        <a:srgbClr val="5538D8"/>
      </a:accent3>
      <a:accent4>
        <a:srgbClr val="264CC6"/>
      </a:accent4>
      <a:accent5>
        <a:srgbClr val="38A1D8"/>
      </a:accent5>
      <a:accent6>
        <a:srgbClr val="23B6AC"/>
      </a:accent6>
      <a:hlink>
        <a:srgbClr val="3F7DBF"/>
      </a:hlink>
      <a:folHlink>
        <a:srgbClr val="7F7F7F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14440</TotalTime>
  <Words>2861</Words>
  <Application>Microsoft Office PowerPoint</Application>
  <PresentationFormat>Widescreen</PresentationFormat>
  <Paragraphs>717</Paragraphs>
  <Slides>63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Arial</vt:lpstr>
      <vt:lpstr>Avenir Next LT Pro</vt:lpstr>
      <vt:lpstr>Calibri</vt:lpstr>
      <vt:lpstr>Cambria Math</vt:lpstr>
      <vt:lpstr>Courier New</vt:lpstr>
      <vt:lpstr>Goudy Old Style</vt:lpstr>
      <vt:lpstr>Wingdings</vt:lpstr>
      <vt:lpstr>FrostyVTI</vt:lpstr>
      <vt:lpstr>Constraint Satisfaction Problems</vt:lpstr>
      <vt:lpstr>PowerPoint Presentation</vt:lpstr>
      <vt:lpstr>PowerPoint Presentation</vt:lpstr>
      <vt:lpstr>AI Problem Solvers: Evolution</vt:lpstr>
      <vt:lpstr>AI Problem Solvers: Evolution</vt:lpstr>
      <vt:lpstr>Revisiting Search Problems</vt:lpstr>
      <vt:lpstr>Let us Solve</vt:lpstr>
      <vt:lpstr>Constraint Satisfaction Problems</vt:lpstr>
      <vt:lpstr>Constraint Satisfaction Problems</vt:lpstr>
      <vt:lpstr>CSPs: Formulation</vt:lpstr>
      <vt:lpstr>CSPs: Formulation</vt:lpstr>
      <vt:lpstr>CSP Example: Sudoku</vt:lpstr>
      <vt:lpstr>CSP Example: Map Coloring</vt:lpstr>
      <vt:lpstr>CSP Example: N-Queens</vt:lpstr>
      <vt:lpstr>CSP Example: N-Queens</vt:lpstr>
      <vt:lpstr>Example Applications</vt:lpstr>
      <vt:lpstr>Map Coloring to Graph Coloring</vt:lpstr>
      <vt:lpstr>Graphs as Abstraction Tool</vt:lpstr>
      <vt:lpstr>CSP Example: Cryptarithmetic</vt:lpstr>
      <vt:lpstr>What is the Big Deal?</vt:lpstr>
      <vt:lpstr>CSP Variations: Variables</vt:lpstr>
      <vt:lpstr>CSP Variations: Constraints</vt:lpstr>
      <vt:lpstr>PowerPoint Presentation</vt:lpstr>
      <vt:lpstr>CSP as Search Problem</vt:lpstr>
      <vt:lpstr>CSP: Search Methods</vt:lpstr>
      <vt:lpstr>Backtracking Search</vt:lpstr>
      <vt:lpstr>Backtracking Search</vt:lpstr>
      <vt:lpstr>Backtracking Search</vt:lpstr>
      <vt:lpstr>Making Backtracking More Efficient</vt:lpstr>
      <vt:lpstr>Backtracking Search: Filtering</vt:lpstr>
      <vt:lpstr>Filtering: Constraint Propagation</vt:lpstr>
      <vt:lpstr>Constraint Propagation: Arc Consistency</vt:lpstr>
      <vt:lpstr>Constraint Propagation: Arc Consistency</vt:lpstr>
      <vt:lpstr>Arc Consistency of CSP</vt:lpstr>
      <vt:lpstr>Arc Consistency of CSP</vt:lpstr>
      <vt:lpstr>Enforcing Arc Consistency in CSP</vt:lpstr>
      <vt:lpstr>Arc Consistency: Limitation</vt:lpstr>
      <vt:lpstr>Ordering: Minimum Remaining Values (MRV)</vt:lpstr>
      <vt:lpstr>Ordering: Least Constraining Values (LCV)</vt:lpstr>
      <vt:lpstr>CSPs: Recap</vt:lpstr>
      <vt:lpstr>CSP Solver</vt:lpstr>
      <vt:lpstr>Arc Consistency of CSP</vt:lpstr>
      <vt:lpstr>Arc Consistency of CSP</vt:lpstr>
      <vt:lpstr>Arc Consistency of CSP</vt:lpstr>
      <vt:lpstr>Arc Consistency of CSP</vt:lpstr>
      <vt:lpstr>Comparison</vt:lpstr>
      <vt:lpstr>PowerPoint Presentation</vt:lpstr>
      <vt:lpstr>K-Consistency</vt:lpstr>
      <vt:lpstr>Strong K-Consistency</vt:lpstr>
      <vt:lpstr>Problem Structure</vt:lpstr>
      <vt:lpstr>Tree Structured CSP</vt:lpstr>
      <vt:lpstr>Tree Structured CSP: Algorithm</vt:lpstr>
      <vt:lpstr>Tree Structured CSP: Algorithm</vt:lpstr>
      <vt:lpstr>Convert to Tree Structured CSP</vt:lpstr>
      <vt:lpstr>Cutset Conditioning</vt:lpstr>
      <vt:lpstr>Tree Decomposition</vt:lpstr>
      <vt:lpstr>Iterative Improvement</vt:lpstr>
      <vt:lpstr>4-Queen Problem</vt:lpstr>
      <vt:lpstr>Min Conflict Heuristics</vt:lpstr>
      <vt:lpstr>Min Conflict Heuristics</vt:lpstr>
      <vt:lpstr>Min Conflict Heuristics</vt:lpstr>
      <vt:lpstr>Comparison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Neural Networks</dc:title>
  <dc:creator>Plaban Kumar Bhowmick</dc:creator>
  <cp:lastModifiedBy>Plaban Kumar Bhowmick</cp:lastModifiedBy>
  <cp:revision>249</cp:revision>
  <dcterms:created xsi:type="dcterms:W3CDTF">2021-07-28T12:05:26Z</dcterms:created>
  <dcterms:modified xsi:type="dcterms:W3CDTF">2022-10-09T11:11:38Z</dcterms:modified>
</cp:coreProperties>
</file>